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9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autoCompressPictures="0" embedTrueTypeFonts="1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</p:sldIdLst>
  <p:sldSz cy="5143500" cx="9144000"/>
  <p:notesSz cx="6858000" cy="9144000"/>
  <p:embeddedFontLst>
    <p:embeddedFont>
      <p:font typeface="Amatic SC"/>
      <p:regular r:id="rId16"/>
      <p:bold r:id="rId17"/>
    </p:embeddedFont>
    <p:embeddedFont>
      <p:font typeface="Source Code Pro"/>
      <p:regular r:id="rId18"/>
      <p:bold r:id="rId19"/>
    </p:embeddedFont>
  </p:embeddedFontLst>
  <p:defaultTextStyle>
    <a:defPPr marR="0" rtl="0" algn="l">
      <a:lnSpc>
        <a:spcPct val="100000"/>
      </a:lnSpc>
      <a:spcBef>
        <a:spcPts val="0"/>
      </a:spcBef>
      <a:spcAft>
        <a:spcPts val="0"/>
      </a:spcAft>
    </a:defPPr>
    <a:lvl1pPr marR="0" rtl="0" algn="l">
      <a:lnSpc>
        <a:spcPct val="100000"/>
      </a:lnSpc>
      <a:spcBef>
        <a:spcPts val="0"/>
      </a:spcBef>
      <a:spcAft>
        <a:spcPts val="0"/>
      </a:spcAft>
      <a:buNone/>
      <a:defRPr b="0" baseline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  <a:rtl val="0"/>
      </a:defRPr>
    </a:lvl1pPr>
    <a:lvl2pPr marR="0" rtl="0" algn="l">
      <a:lnSpc>
        <a:spcPct val="100000"/>
      </a:lnSpc>
      <a:spcBef>
        <a:spcPts val="0"/>
      </a:spcBef>
      <a:spcAft>
        <a:spcPts val="0"/>
      </a:spcAft>
      <a:buNone/>
      <a:defRPr b="0" baseline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  <a:rtl val="0"/>
      </a:defRPr>
    </a:lvl2pPr>
    <a:lvl3pPr marR="0" rtl="0" algn="l">
      <a:lnSpc>
        <a:spcPct val="100000"/>
      </a:lnSpc>
      <a:spcBef>
        <a:spcPts val="0"/>
      </a:spcBef>
      <a:spcAft>
        <a:spcPts val="0"/>
      </a:spcAft>
      <a:buNone/>
      <a:defRPr b="0" baseline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  <a:rtl val="0"/>
      </a:defRPr>
    </a:lvl3pPr>
    <a:lvl4pPr marR="0" rtl="0" algn="l">
      <a:lnSpc>
        <a:spcPct val="100000"/>
      </a:lnSpc>
      <a:spcBef>
        <a:spcPts val="0"/>
      </a:spcBef>
      <a:spcAft>
        <a:spcPts val="0"/>
      </a:spcAft>
      <a:buNone/>
      <a:defRPr b="0" baseline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  <a:rtl val="0"/>
      </a:defRPr>
    </a:lvl4pPr>
    <a:lvl5pPr marR="0" rtl="0" algn="l">
      <a:lnSpc>
        <a:spcPct val="100000"/>
      </a:lnSpc>
      <a:spcBef>
        <a:spcPts val="0"/>
      </a:spcBef>
      <a:spcAft>
        <a:spcPts val="0"/>
      </a:spcAft>
      <a:buNone/>
      <a:defRPr b="0" baseline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  <a:rtl val="0"/>
      </a:defRPr>
    </a:lvl5pPr>
    <a:lvl6pPr marR="0" rtl="0" algn="l">
      <a:lnSpc>
        <a:spcPct val="100000"/>
      </a:lnSpc>
      <a:spcBef>
        <a:spcPts val="0"/>
      </a:spcBef>
      <a:spcAft>
        <a:spcPts val="0"/>
      </a:spcAft>
      <a:buNone/>
      <a:defRPr b="0" baseline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  <a:rtl val="0"/>
      </a:defRPr>
    </a:lvl6pPr>
    <a:lvl7pPr marR="0" rtl="0" algn="l">
      <a:lnSpc>
        <a:spcPct val="100000"/>
      </a:lnSpc>
      <a:spcBef>
        <a:spcPts val="0"/>
      </a:spcBef>
      <a:spcAft>
        <a:spcPts val="0"/>
      </a:spcAft>
      <a:buNone/>
      <a:defRPr b="0" baseline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  <a:rtl val="0"/>
      </a:defRPr>
    </a:lvl7pPr>
    <a:lvl8pPr marR="0" rtl="0" algn="l">
      <a:lnSpc>
        <a:spcPct val="100000"/>
      </a:lnSpc>
      <a:spcBef>
        <a:spcPts val="0"/>
      </a:spcBef>
      <a:spcAft>
        <a:spcPts val="0"/>
      </a:spcAft>
      <a:buNone/>
      <a:defRPr b="0" baseline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  <a:rtl val="0"/>
      </a:defRPr>
    </a:lvl8pPr>
    <a:lvl9pPr marR="0" rtl="0" algn="l">
      <a:lnSpc>
        <a:spcPct val="100000"/>
      </a:lnSpc>
      <a:spcBef>
        <a:spcPts val="0"/>
      </a:spcBef>
      <a:spcAft>
        <a:spcPts val="0"/>
      </a:spcAft>
      <a:buNone/>
      <a:defRPr b="0" baseline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  <a:rtl val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/>
</file>

<file path=ppt/tableStyles.xml><?xml version="1.0" encoding="utf-8"?>
<a:tblStyleLst xmlns:a="http://schemas.openxmlformats.org/drawingml/2006/main" xmlns:r="http://schemas.openxmlformats.org/officeDocument/2006/relationships" def="{90651C3A-4460-11DB-9652-00E08161165F}"/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" Type="http://schemas.openxmlformats.org/officeDocument/2006/relationships/theme" Target="theme/theme2.xml"/><Relationship Id="rId2" Type="http://schemas.openxmlformats.org/officeDocument/2006/relationships/presProps" Target="presProps.xml"/><Relationship Id="rId3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7" Type="http://schemas.openxmlformats.org/officeDocument/2006/relationships/font" Target="fonts/AmaticSC-bold.fntdata"/><Relationship Id="rId16" Type="http://schemas.openxmlformats.org/officeDocument/2006/relationships/font" Target="fonts/AmaticSC-regular.fntdata"/><Relationship Id="rId5" Type="http://schemas.openxmlformats.org/officeDocument/2006/relationships/notesMaster" Target="notesMasters/notesMaster1.xml"/><Relationship Id="rId19" Type="http://schemas.openxmlformats.org/officeDocument/2006/relationships/font" Target="fonts/SourceCodePro-bold.fntdata"/><Relationship Id="rId6" Type="http://schemas.openxmlformats.org/officeDocument/2006/relationships/slide" Target="slides/slide1.xml"/><Relationship Id="rId18" Type="http://schemas.openxmlformats.org/officeDocument/2006/relationships/font" Target="fonts/SourceCodePro-regular.fntdata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" name="Shape 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3" name="Shape 3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>
              <a:spcBef>
                <a:spcPts val="0"/>
              </a:spcBef>
              <a:defRPr sz="1100"/>
            </a:lvl1pPr>
            <a:lvl2pPr>
              <a:spcBef>
                <a:spcPts val="0"/>
              </a:spcBef>
              <a:defRPr sz="1100"/>
            </a:lvl2pPr>
            <a:lvl3pPr>
              <a:spcBef>
                <a:spcPts val="0"/>
              </a:spcBef>
              <a:defRPr sz="1100"/>
            </a:lvl3pPr>
            <a:lvl4pPr>
              <a:spcBef>
                <a:spcPts val="0"/>
              </a:spcBef>
              <a:defRPr sz="1100"/>
            </a:lvl4pPr>
            <a:lvl5pPr>
              <a:spcBef>
                <a:spcPts val="0"/>
              </a:spcBef>
              <a:defRPr sz="1100"/>
            </a:lvl5pPr>
            <a:lvl6pPr>
              <a:spcBef>
                <a:spcPts val="0"/>
              </a:spcBef>
              <a:defRPr sz="1100"/>
            </a:lvl6pPr>
            <a:lvl7pPr>
              <a:spcBef>
                <a:spcPts val="0"/>
              </a:spcBef>
              <a:defRPr sz="1100"/>
            </a:lvl7pPr>
            <a:lvl8pPr>
              <a:spcBef>
                <a:spcPts val="0"/>
              </a:spcBef>
              <a:defRPr sz="1100"/>
            </a:lvl8pPr>
            <a:lvl9pPr>
              <a:spcBef>
                <a:spcPts val="0"/>
              </a:spcBef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Shape 55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56" name="Shape 56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08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Shape 109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110" name="Shape 110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60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Shape 61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62" name="Shape 62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66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Shape 67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68" name="Shape 68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72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Shape 73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74" name="Shape 74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Shape 79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80" name="Shape 80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84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Shape 85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86" name="Shape 86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90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Shape 91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92" name="Shape 92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96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Shape 97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98" name="Shape 98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02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Shape 103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104" name="Shape 104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itle">
  <p:cSld name="Title slide">
    <p:bg>
      <p:bgPr>
        <a:solidFill>
          <a:schemeClr val="dk1"/>
        </a:solidFill>
      </p:bgPr>
    </p:bg>
    <p:spTree>
      <p:nvGrpSpPr>
        <p:cNvPr id="8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hape 9"/>
          <p:cNvSpPr/>
          <p:nvPr/>
        </p:nvSpPr>
        <p:spPr>
          <a:xfrm>
            <a:off x="0" y="0"/>
            <a:ext cx="9144000" cy="34290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0" name="Shape 10"/>
          <p:cNvSpPr txBox="1"/>
          <p:nvPr>
            <p:ph type="ctrTitle"/>
          </p:nvPr>
        </p:nvSpPr>
        <p:spPr>
          <a:xfrm>
            <a:off x="311700" y="392150"/>
            <a:ext cx="8520599" cy="2690399"/>
          </a:xfrm>
          <a:prstGeom prst="rect">
            <a:avLst/>
          </a:prstGeom>
        </p:spPr>
        <p:txBody>
          <a:bodyPr anchorCtr="0" anchor="ctr" bIns="91425" lIns="91425" rIns="91425" tIns="91425"/>
          <a:lstStyle>
            <a:lvl1pPr algn="ctr">
              <a:spcBef>
                <a:spcPts val="0"/>
              </a:spcBef>
              <a:buSzPct val="100000"/>
              <a:defRPr sz="8000"/>
            </a:lvl1pPr>
            <a:lvl2pPr algn="ctr">
              <a:spcBef>
                <a:spcPts val="0"/>
              </a:spcBef>
              <a:buSzPct val="100000"/>
              <a:defRPr sz="8000"/>
            </a:lvl2pPr>
            <a:lvl3pPr algn="ctr">
              <a:spcBef>
                <a:spcPts val="0"/>
              </a:spcBef>
              <a:buSzPct val="100000"/>
              <a:defRPr sz="8000"/>
            </a:lvl3pPr>
            <a:lvl4pPr algn="ctr">
              <a:spcBef>
                <a:spcPts val="0"/>
              </a:spcBef>
              <a:buSzPct val="100000"/>
              <a:defRPr sz="8000"/>
            </a:lvl4pPr>
            <a:lvl5pPr algn="ctr">
              <a:spcBef>
                <a:spcPts val="0"/>
              </a:spcBef>
              <a:buSzPct val="100000"/>
              <a:defRPr sz="8000"/>
            </a:lvl5pPr>
            <a:lvl6pPr algn="ctr">
              <a:spcBef>
                <a:spcPts val="0"/>
              </a:spcBef>
              <a:buSzPct val="100000"/>
              <a:defRPr sz="8000"/>
            </a:lvl6pPr>
            <a:lvl7pPr algn="ctr">
              <a:spcBef>
                <a:spcPts val="0"/>
              </a:spcBef>
              <a:buSzPct val="100000"/>
              <a:defRPr sz="8000"/>
            </a:lvl7pPr>
            <a:lvl8pPr algn="ctr">
              <a:spcBef>
                <a:spcPts val="0"/>
              </a:spcBef>
              <a:buSzPct val="100000"/>
              <a:defRPr sz="8000"/>
            </a:lvl8pPr>
            <a:lvl9pPr algn="ctr">
              <a:spcBef>
                <a:spcPts val="0"/>
              </a:spcBef>
              <a:buSzPct val="100000"/>
              <a:defRPr sz="8000"/>
            </a:lvl9pPr>
          </a:lstStyle>
          <a:p/>
        </p:txBody>
      </p:sp>
      <p:sp>
        <p:nvSpPr>
          <p:cNvPr id="11" name="Shape 11"/>
          <p:cNvSpPr txBox="1"/>
          <p:nvPr>
            <p:ph idx="1" type="subTitle"/>
          </p:nvPr>
        </p:nvSpPr>
        <p:spPr>
          <a:xfrm>
            <a:off x="311700" y="3890400"/>
            <a:ext cx="8520599" cy="706200"/>
          </a:xfrm>
          <a:prstGeom prst="rect">
            <a:avLst/>
          </a:prstGeom>
        </p:spPr>
        <p:txBody>
          <a:bodyPr anchorCtr="0" anchor="ctr" bIns="91425" lIns="91425" rIns="91425" tIns="91425"/>
          <a:lstStyle>
            <a:lvl1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None/>
              <a:defRPr b="1" sz="2100">
                <a:solidFill>
                  <a:schemeClr val="accent1"/>
                </a:solidFill>
              </a:defRPr>
            </a:lvl1pPr>
            <a:lvl2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None/>
              <a:defRPr b="1" sz="2100">
                <a:solidFill>
                  <a:schemeClr val="accent1"/>
                </a:solidFill>
              </a:defRPr>
            </a:lvl2pPr>
            <a:lvl3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None/>
              <a:defRPr b="1" sz="2100">
                <a:solidFill>
                  <a:schemeClr val="accent1"/>
                </a:solidFill>
              </a:defRPr>
            </a:lvl3pPr>
            <a:lvl4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None/>
              <a:defRPr b="1" sz="2100">
                <a:solidFill>
                  <a:schemeClr val="accent1"/>
                </a:solidFill>
              </a:defRPr>
            </a:lvl4pPr>
            <a:lvl5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None/>
              <a:defRPr b="1" sz="2100">
                <a:solidFill>
                  <a:schemeClr val="accent1"/>
                </a:solidFill>
              </a:defRPr>
            </a:lvl5pPr>
            <a:lvl6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None/>
              <a:defRPr b="1" sz="2100">
                <a:solidFill>
                  <a:schemeClr val="accent1"/>
                </a:solidFill>
              </a:defRPr>
            </a:lvl6pPr>
            <a:lvl7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None/>
              <a:defRPr b="1" sz="2100">
                <a:solidFill>
                  <a:schemeClr val="accent1"/>
                </a:solidFill>
              </a:defRPr>
            </a:lvl7pPr>
            <a:lvl8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None/>
              <a:defRPr b="1" sz="2100">
                <a:solidFill>
                  <a:schemeClr val="accent1"/>
                </a:solidFill>
              </a:defRPr>
            </a:lvl8pPr>
            <a:lvl9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None/>
              <a:defRPr b="1" sz="21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12" name="Shape 12"/>
          <p:cNvSpPr txBox="1"/>
          <p:nvPr>
            <p:ph idx="12" type="sldNum"/>
          </p:nvPr>
        </p:nvSpPr>
        <p:spPr>
          <a:xfrm>
            <a:off x="8472457" y="4663216"/>
            <a:ext cx="548699" cy="3936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fld id="{00000000-1234-1234-1234-123412341234}" type="slidenum">
              <a:rPr lang="es"/>
              <a:t>‹#›</a:t>
            </a:fld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 name="Big number">
    <p:spTree>
      <p:nvGrpSpPr>
        <p:cNvPr id="45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Shape 46"/>
          <p:cNvSpPr txBox="1"/>
          <p:nvPr>
            <p:ph type="title"/>
          </p:nvPr>
        </p:nvSpPr>
        <p:spPr>
          <a:xfrm>
            <a:off x="311700" y="1240275"/>
            <a:ext cx="8520599" cy="1981800"/>
          </a:xfrm>
          <a:prstGeom prst="rect">
            <a:avLst/>
          </a:prstGeom>
        </p:spPr>
        <p:txBody>
          <a:bodyPr anchorCtr="0" anchor="b" bIns="91425" lIns="91425" rIns="91425" tIns="91425"/>
          <a:lstStyle>
            <a:lvl1pPr algn="ctr">
              <a:spcBef>
                <a:spcPts val="0"/>
              </a:spcBef>
              <a:buClr>
                <a:schemeClr val="lt1"/>
              </a:buClr>
              <a:buSzPct val="100000"/>
              <a:defRPr sz="12000">
                <a:solidFill>
                  <a:schemeClr val="lt1"/>
                </a:solidFill>
              </a:defRPr>
            </a:lvl1pPr>
            <a:lvl2pPr algn="ctr">
              <a:spcBef>
                <a:spcPts val="0"/>
              </a:spcBef>
              <a:buClr>
                <a:schemeClr val="lt1"/>
              </a:buClr>
              <a:buSzPct val="100000"/>
              <a:defRPr sz="12000">
                <a:solidFill>
                  <a:schemeClr val="lt1"/>
                </a:solidFill>
              </a:defRPr>
            </a:lvl2pPr>
            <a:lvl3pPr algn="ctr">
              <a:spcBef>
                <a:spcPts val="0"/>
              </a:spcBef>
              <a:buClr>
                <a:schemeClr val="lt1"/>
              </a:buClr>
              <a:buSzPct val="100000"/>
              <a:defRPr sz="12000">
                <a:solidFill>
                  <a:schemeClr val="lt1"/>
                </a:solidFill>
              </a:defRPr>
            </a:lvl3pPr>
            <a:lvl4pPr algn="ctr">
              <a:spcBef>
                <a:spcPts val="0"/>
              </a:spcBef>
              <a:buClr>
                <a:schemeClr val="lt1"/>
              </a:buClr>
              <a:buSzPct val="100000"/>
              <a:defRPr sz="12000">
                <a:solidFill>
                  <a:schemeClr val="lt1"/>
                </a:solidFill>
              </a:defRPr>
            </a:lvl4pPr>
            <a:lvl5pPr algn="ctr">
              <a:spcBef>
                <a:spcPts val="0"/>
              </a:spcBef>
              <a:buClr>
                <a:schemeClr val="lt1"/>
              </a:buClr>
              <a:buSzPct val="100000"/>
              <a:defRPr sz="12000">
                <a:solidFill>
                  <a:schemeClr val="lt1"/>
                </a:solidFill>
              </a:defRPr>
            </a:lvl5pPr>
            <a:lvl6pPr algn="ctr">
              <a:spcBef>
                <a:spcPts val="0"/>
              </a:spcBef>
              <a:buClr>
                <a:schemeClr val="lt1"/>
              </a:buClr>
              <a:buSzPct val="100000"/>
              <a:defRPr sz="12000">
                <a:solidFill>
                  <a:schemeClr val="lt1"/>
                </a:solidFill>
              </a:defRPr>
            </a:lvl6pPr>
            <a:lvl7pPr algn="ctr">
              <a:spcBef>
                <a:spcPts val="0"/>
              </a:spcBef>
              <a:buClr>
                <a:schemeClr val="lt1"/>
              </a:buClr>
              <a:buSzPct val="100000"/>
              <a:defRPr sz="12000">
                <a:solidFill>
                  <a:schemeClr val="lt1"/>
                </a:solidFill>
              </a:defRPr>
            </a:lvl7pPr>
            <a:lvl8pPr algn="ctr">
              <a:spcBef>
                <a:spcPts val="0"/>
              </a:spcBef>
              <a:buClr>
                <a:schemeClr val="lt1"/>
              </a:buClr>
              <a:buSzPct val="100000"/>
              <a:defRPr sz="12000">
                <a:solidFill>
                  <a:schemeClr val="lt1"/>
                </a:solidFill>
              </a:defRPr>
            </a:lvl8pPr>
            <a:lvl9pPr algn="ctr">
              <a:spcBef>
                <a:spcPts val="0"/>
              </a:spcBef>
              <a:buClr>
                <a:schemeClr val="lt1"/>
              </a:buClr>
              <a:buSzPct val="100000"/>
              <a:defRPr sz="120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47" name="Shape 47"/>
          <p:cNvSpPr txBox="1"/>
          <p:nvPr>
            <p:ph idx="1" type="body"/>
          </p:nvPr>
        </p:nvSpPr>
        <p:spPr>
          <a:xfrm>
            <a:off x="311700" y="3304625"/>
            <a:ext cx="8520599" cy="1300800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 algn="ctr">
              <a:spcBef>
                <a:spcPts val="0"/>
              </a:spcBef>
              <a:buClr>
                <a:schemeClr val="accent1"/>
              </a:buClr>
              <a:defRPr>
                <a:solidFill>
                  <a:schemeClr val="accent1"/>
                </a:solidFill>
              </a:defRPr>
            </a:lvl1pPr>
            <a:lvl2pPr algn="ctr">
              <a:spcBef>
                <a:spcPts val="0"/>
              </a:spcBef>
              <a:buClr>
                <a:schemeClr val="accent1"/>
              </a:buClr>
              <a:defRPr>
                <a:solidFill>
                  <a:schemeClr val="accent1"/>
                </a:solidFill>
              </a:defRPr>
            </a:lvl2pPr>
            <a:lvl3pPr algn="ctr">
              <a:spcBef>
                <a:spcPts val="0"/>
              </a:spcBef>
              <a:buClr>
                <a:schemeClr val="accent1"/>
              </a:buClr>
              <a:defRPr>
                <a:solidFill>
                  <a:schemeClr val="accent1"/>
                </a:solidFill>
              </a:defRPr>
            </a:lvl3pPr>
            <a:lvl4pPr algn="ctr">
              <a:spcBef>
                <a:spcPts val="0"/>
              </a:spcBef>
              <a:buClr>
                <a:schemeClr val="accent1"/>
              </a:buClr>
              <a:defRPr>
                <a:solidFill>
                  <a:schemeClr val="accent1"/>
                </a:solidFill>
              </a:defRPr>
            </a:lvl4pPr>
            <a:lvl5pPr algn="ctr">
              <a:spcBef>
                <a:spcPts val="0"/>
              </a:spcBef>
              <a:buClr>
                <a:schemeClr val="accent1"/>
              </a:buClr>
              <a:defRPr>
                <a:solidFill>
                  <a:schemeClr val="accent1"/>
                </a:solidFill>
              </a:defRPr>
            </a:lvl5pPr>
            <a:lvl6pPr algn="ctr">
              <a:spcBef>
                <a:spcPts val="0"/>
              </a:spcBef>
              <a:buClr>
                <a:schemeClr val="accent1"/>
              </a:buClr>
              <a:defRPr>
                <a:solidFill>
                  <a:schemeClr val="accent1"/>
                </a:solidFill>
              </a:defRPr>
            </a:lvl6pPr>
            <a:lvl7pPr algn="ctr">
              <a:spcBef>
                <a:spcPts val="0"/>
              </a:spcBef>
              <a:buClr>
                <a:schemeClr val="accent1"/>
              </a:buClr>
              <a:defRPr>
                <a:solidFill>
                  <a:schemeClr val="accent1"/>
                </a:solidFill>
              </a:defRPr>
            </a:lvl7pPr>
            <a:lvl8pPr algn="ctr">
              <a:spcBef>
                <a:spcPts val="0"/>
              </a:spcBef>
              <a:buClr>
                <a:schemeClr val="accent1"/>
              </a:buClr>
              <a:defRPr>
                <a:solidFill>
                  <a:schemeClr val="accent1"/>
                </a:solidFill>
              </a:defRPr>
            </a:lvl8pPr>
            <a:lvl9pPr algn="ctr">
              <a:spcBef>
                <a:spcPts val="0"/>
              </a:spcBef>
              <a:buClr>
                <a:schemeClr val="accent1"/>
              </a:buClr>
              <a:defRPr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48" name="Shape 48"/>
          <p:cNvSpPr txBox="1"/>
          <p:nvPr>
            <p:ph idx="12" type="sldNum"/>
          </p:nvPr>
        </p:nvSpPr>
        <p:spPr>
          <a:xfrm>
            <a:off x="8472457" y="4663216"/>
            <a:ext cx="548699" cy="3936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fld id="{00000000-1234-1234-1234-123412341234}" type="slidenum">
              <a:rPr lang="es"/>
              <a:t>‹#›</a:t>
            </a:fld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blank">
  <p:cSld name="Blank">
    <p:spTree>
      <p:nvGrpSpPr>
        <p:cNvPr id="49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Shape 50"/>
          <p:cNvSpPr txBox="1"/>
          <p:nvPr>
            <p:ph idx="12" type="sldNum"/>
          </p:nvPr>
        </p:nvSpPr>
        <p:spPr>
          <a:xfrm>
            <a:off x="8472457" y="4663216"/>
            <a:ext cx="548699" cy="3936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fld id="{00000000-1234-1234-1234-123412341234}" type="slidenum">
              <a:rPr lang="es"/>
              <a:t>‹#›</a:t>
            </a:fld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secHead">
  <p:cSld name="Section title">
    <p:bg>
      <p:bgPr>
        <a:solidFill>
          <a:schemeClr val="dk1"/>
        </a:solidFill>
      </p:bgPr>
    </p:bg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hape 14"/>
          <p:cNvSpPr txBox="1"/>
          <p:nvPr>
            <p:ph type="title"/>
          </p:nvPr>
        </p:nvSpPr>
        <p:spPr>
          <a:xfrm>
            <a:off x="2802750" y="802500"/>
            <a:ext cx="3538499" cy="3538499"/>
          </a:xfrm>
          <a:prstGeom prst="rect">
            <a:avLst/>
          </a:prstGeom>
          <a:solidFill>
            <a:srgbClr val="FFFFFF"/>
          </a:solidFill>
        </p:spPr>
        <p:txBody>
          <a:bodyPr anchorCtr="0" anchor="ctr" bIns="91425" lIns="91425" rIns="91425" tIns="91425"/>
          <a:lstStyle>
            <a:lvl1pPr algn="ctr">
              <a:spcBef>
                <a:spcPts val="0"/>
              </a:spcBef>
              <a:buSzPct val="100000"/>
              <a:defRPr sz="4800"/>
            </a:lvl1pPr>
            <a:lvl2pPr algn="ctr">
              <a:spcBef>
                <a:spcPts val="0"/>
              </a:spcBef>
              <a:buSzPct val="100000"/>
              <a:defRPr sz="4800"/>
            </a:lvl2pPr>
            <a:lvl3pPr algn="ctr">
              <a:spcBef>
                <a:spcPts val="0"/>
              </a:spcBef>
              <a:buSzPct val="100000"/>
              <a:defRPr sz="4800"/>
            </a:lvl3pPr>
            <a:lvl4pPr algn="ctr">
              <a:spcBef>
                <a:spcPts val="0"/>
              </a:spcBef>
              <a:buSzPct val="100000"/>
              <a:defRPr sz="4800"/>
            </a:lvl4pPr>
            <a:lvl5pPr algn="ctr">
              <a:spcBef>
                <a:spcPts val="0"/>
              </a:spcBef>
              <a:buSzPct val="100000"/>
              <a:defRPr sz="4800"/>
            </a:lvl5pPr>
            <a:lvl6pPr algn="ctr">
              <a:spcBef>
                <a:spcPts val="0"/>
              </a:spcBef>
              <a:buSzPct val="100000"/>
              <a:defRPr sz="4800"/>
            </a:lvl6pPr>
            <a:lvl7pPr algn="ctr">
              <a:spcBef>
                <a:spcPts val="0"/>
              </a:spcBef>
              <a:buSzPct val="100000"/>
              <a:defRPr sz="4800"/>
            </a:lvl7pPr>
            <a:lvl8pPr algn="ctr">
              <a:spcBef>
                <a:spcPts val="0"/>
              </a:spcBef>
              <a:buSzPct val="100000"/>
              <a:defRPr sz="4800"/>
            </a:lvl8pPr>
            <a:lvl9pPr algn="ctr">
              <a:spcBef>
                <a:spcPts val="0"/>
              </a:spcBef>
              <a:buSzPct val="100000"/>
              <a:defRPr sz="4800"/>
            </a:lvl9pPr>
          </a:lstStyle>
          <a:p/>
        </p:txBody>
      </p:sp>
      <p:sp>
        <p:nvSpPr>
          <p:cNvPr id="15" name="Shape 15"/>
          <p:cNvSpPr txBox="1"/>
          <p:nvPr>
            <p:ph idx="12" type="sldNum"/>
          </p:nvPr>
        </p:nvSpPr>
        <p:spPr>
          <a:xfrm>
            <a:off x="8472457" y="4663216"/>
            <a:ext cx="548699" cy="3936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fld id="{00000000-1234-1234-1234-123412341234}" type="slidenum">
              <a:rPr lang="es"/>
              <a:t>‹#›</a:t>
            </a:fld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x">
  <p:cSld name="Title and 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 txBox="1"/>
          <p:nvPr>
            <p:ph type="title"/>
          </p:nvPr>
        </p:nvSpPr>
        <p:spPr>
          <a:xfrm>
            <a:off x="311700" y="292850"/>
            <a:ext cx="8520599" cy="800999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>
              <a:spcBef>
                <a:spcPts val="0"/>
              </a:spcBef>
              <a:defRPr/>
            </a:lvl1pPr>
            <a:lvl2pPr>
              <a:spcBef>
                <a:spcPts val="0"/>
              </a:spcBef>
              <a:defRPr/>
            </a:lvl2pPr>
            <a:lvl3pPr>
              <a:spcBef>
                <a:spcPts val="0"/>
              </a:spcBef>
              <a:defRPr/>
            </a:lvl3pPr>
            <a:lvl4pPr>
              <a:spcBef>
                <a:spcPts val="0"/>
              </a:spcBef>
              <a:defRPr/>
            </a:lvl4pPr>
            <a:lvl5pPr>
              <a:spcBef>
                <a:spcPts val="0"/>
              </a:spcBef>
              <a:defRPr/>
            </a:lvl5pPr>
            <a:lvl6pPr>
              <a:spcBef>
                <a:spcPts val="0"/>
              </a:spcBef>
              <a:defRPr/>
            </a:lvl6pPr>
            <a:lvl7pPr>
              <a:spcBef>
                <a:spcPts val="0"/>
              </a:spcBef>
              <a:defRPr/>
            </a:lvl7pPr>
            <a:lvl8pPr>
              <a:spcBef>
                <a:spcPts val="0"/>
              </a:spcBef>
              <a:defRPr/>
            </a:lvl8pPr>
            <a:lvl9pPr>
              <a:spcBef>
                <a:spcPts val="0"/>
              </a:spcBef>
              <a:defRPr/>
            </a:lvl9pPr>
          </a:lstStyle>
          <a:p/>
        </p:txBody>
      </p:sp>
      <p:sp>
        <p:nvSpPr>
          <p:cNvPr id="18" name="Shape 18"/>
          <p:cNvSpPr txBox="1"/>
          <p:nvPr>
            <p:ph idx="1" type="body"/>
          </p:nvPr>
        </p:nvSpPr>
        <p:spPr>
          <a:xfrm>
            <a:off x="311700" y="1228675"/>
            <a:ext cx="8520599" cy="3340199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>
              <a:spcBef>
                <a:spcPts val="0"/>
              </a:spcBef>
              <a:defRPr/>
            </a:lvl1pPr>
            <a:lvl2pPr>
              <a:spcBef>
                <a:spcPts val="0"/>
              </a:spcBef>
              <a:defRPr/>
            </a:lvl2pPr>
            <a:lvl3pPr>
              <a:spcBef>
                <a:spcPts val="0"/>
              </a:spcBef>
              <a:defRPr/>
            </a:lvl3pPr>
            <a:lvl4pPr>
              <a:spcBef>
                <a:spcPts val="0"/>
              </a:spcBef>
              <a:defRPr/>
            </a:lvl4pPr>
            <a:lvl5pPr>
              <a:spcBef>
                <a:spcPts val="0"/>
              </a:spcBef>
              <a:defRPr/>
            </a:lvl5pPr>
            <a:lvl6pPr>
              <a:spcBef>
                <a:spcPts val="0"/>
              </a:spcBef>
              <a:defRPr/>
            </a:lvl6pPr>
            <a:lvl7pPr>
              <a:spcBef>
                <a:spcPts val="0"/>
              </a:spcBef>
              <a:defRPr/>
            </a:lvl7pPr>
            <a:lvl8pPr>
              <a:spcBef>
                <a:spcPts val="0"/>
              </a:spcBef>
              <a:defRPr/>
            </a:lvl8pPr>
            <a:lvl9pPr>
              <a:spcBef>
                <a:spcPts val="0"/>
              </a:spcBef>
              <a:defRPr/>
            </a:lvl9pPr>
          </a:lstStyle>
          <a:p/>
        </p:txBody>
      </p:sp>
      <p:sp>
        <p:nvSpPr>
          <p:cNvPr id="19" name="Shape 19"/>
          <p:cNvSpPr txBox="1"/>
          <p:nvPr>
            <p:ph idx="12" type="sldNum"/>
          </p:nvPr>
        </p:nvSpPr>
        <p:spPr>
          <a:xfrm>
            <a:off x="8472457" y="4663216"/>
            <a:ext cx="548699" cy="3936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fld id="{00000000-1234-1234-1234-123412341234}" type="slidenum">
              <a:rPr lang="es"/>
              <a:t>‹#›</a:t>
            </a:fld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woColTx">
  <p:cSld name="Title and two 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Shape 21"/>
          <p:cNvSpPr txBox="1"/>
          <p:nvPr>
            <p:ph type="title"/>
          </p:nvPr>
        </p:nvSpPr>
        <p:spPr>
          <a:xfrm>
            <a:off x="311700" y="292850"/>
            <a:ext cx="8520599" cy="800999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>
              <a:spcBef>
                <a:spcPts val="0"/>
              </a:spcBef>
              <a:defRPr/>
            </a:lvl1pPr>
            <a:lvl2pPr>
              <a:spcBef>
                <a:spcPts val="0"/>
              </a:spcBef>
              <a:defRPr/>
            </a:lvl2pPr>
            <a:lvl3pPr>
              <a:spcBef>
                <a:spcPts val="0"/>
              </a:spcBef>
              <a:defRPr/>
            </a:lvl3pPr>
            <a:lvl4pPr>
              <a:spcBef>
                <a:spcPts val="0"/>
              </a:spcBef>
              <a:defRPr/>
            </a:lvl4pPr>
            <a:lvl5pPr>
              <a:spcBef>
                <a:spcPts val="0"/>
              </a:spcBef>
              <a:defRPr/>
            </a:lvl5pPr>
            <a:lvl6pPr>
              <a:spcBef>
                <a:spcPts val="0"/>
              </a:spcBef>
              <a:defRPr/>
            </a:lvl6pPr>
            <a:lvl7pPr>
              <a:spcBef>
                <a:spcPts val="0"/>
              </a:spcBef>
              <a:defRPr/>
            </a:lvl7pPr>
            <a:lvl8pPr>
              <a:spcBef>
                <a:spcPts val="0"/>
              </a:spcBef>
              <a:defRPr/>
            </a:lvl8pPr>
            <a:lvl9pPr>
              <a:spcBef>
                <a:spcPts val="0"/>
              </a:spcBef>
              <a:defRPr/>
            </a:lvl9pPr>
          </a:lstStyle>
          <a:p/>
        </p:txBody>
      </p:sp>
      <p:sp>
        <p:nvSpPr>
          <p:cNvPr id="22" name="Shape 22"/>
          <p:cNvSpPr txBox="1"/>
          <p:nvPr>
            <p:ph idx="1" type="body"/>
          </p:nvPr>
        </p:nvSpPr>
        <p:spPr>
          <a:xfrm>
            <a:off x="311700" y="1228675"/>
            <a:ext cx="3999899" cy="3340199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>
              <a:spcBef>
                <a:spcPts val="0"/>
              </a:spcBef>
              <a:buSzPct val="100000"/>
              <a:defRPr sz="1400"/>
            </a:lvl1pPr>
            <a:lvl2pPr>
              <a:spcBef>
                <a:spcPts val="0"/>
              </a:spcBef>
              <a:buSzPct val="100000"/>
              <a:defRPr sz="1200"/>
            </a:lvl2pPr>
            <a:lvl3pPr>
              <a:spcBef>
                <a:spcPts val="0"/>
              </a:spcBef>
              <a:buSzPct val="100000"/>
              <a:defRPr sz="1200"/>
            </a:lvl3pPr>
            <a:lvl4pPr>
              <a:spcBef>
                <a:spcPts val="0"/>
              </a:spcBef>
              <a:buSzPct val="100000"/>
              <a:defRPr sz="1200"/>
            </a:lvl4pPr>
            <a:lvl5pPr>
              <a:spcBef>
                <a:spcPts val="0"/>
              </a:spcBef>
              <a:buSzPct val="100000"/>
              <a:defRPr sz="1200"/>
            </a:lvl5pPr>
            <a:lvl6pPr>
              <a:spcBef>
                <a:spcPts val="0"/>
              </a:spcBef>
              <a:buSzPct val="100000"/>
              <a:defRPr sz="1200"/>
            </a:lvl6pPr>
            <a:lvl7pPr>
              <a:spcBef>
                <a:spcPts val="0"/>
              </a:spcBef>
              <a:buSzPct val="100000"/>
              <a:defRPr sz="1200"/>
            </a:lvl7pPr>
            <a:lvl8pPr>
              <a:spcBef>
                <a:spcPts val="0"/>
              </a:spcBef>
              <a:buSzPct val="100000"/>
              <a:defRPr sz="1200"/>
            </a:lvl8pPr>
            <a:lvl9pPr>
              <a:spcBef>
                <a:spcPts val="0"/>
              </a:spcBef>
              <a:buSzPct val="100000"/>
              <a:defRPr sz="1200"/>
            </a:lvl9pPr>
          </a:lstStyle>
          <a:p/>
        </p:txBody>
      </p:sp>
      <p:sp>
        <p:nvSpPr>
          <p:cNvPr id="23" name="Shape 23"/>
          <p:cNvSpPr txBox="1"/>
          <p:nvPr>
            <p:ph idx="2" type="body"/>
          </p:nvPr>
        </p:nvSpPr>
        <p:spPr>
          <a:xfrm>
            <a:off x="4832400" y="1228675"/>
            <a:ext cx="3999899" cy="3340199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>
              <a:spcBef>
                <a:spcPts val="0"/>
              </a:spcBef>
              <a:buSzPct val="100000"/>
              <a:defRPr sz="1400"/>
            </a:lvl1pPr>
            <a:lvl2pPr>
              <a:spcBef>
                <a:spcPts val="0"/>
              </a:spcBef>
              <a:buSzPct val="100000"/>
              <a:defRPr sz="1200"/>
            </a:lvl2pPr>
            <a:lvl3pPr>
              <a:spcBef>
                <a:spcPts val="0"/>
              </a:spcBef>
              <a:buSzPct val="100000"/>
              <a:defRPr sz="1200"/>
            </a:lvl3pPr>
            <a:lvl4pPr>
              <a:spcBef>
                <a:spcPts val="0"/>
              </a:spcBef>
              <a:buSzPct val="100000"/>
              <a:defRPr sz="1200"/>
            </a:lvl4pPr>
            <a:lvl5pPr>
              <a:spcBef>
                <a:spcPts val="0"/>
              </a:spcBef>
              <a:buSzPct val="100000"/>
              <a:defRPr sz="1200"/>
            </a:lvl5pPr>
            <a:lvl6pPr>
              <a:spcBef>
                <a:spcPts val="0"/>
              </a:spcBef>
              <a:buSzPct val="100000"/>
              <a:defRPr sz="1200"/>
            </a:lvl6pPr>
            <a:lvl7pPr>
              <a:spcBef>
                <a:spcPts val="0"/>
              </a:spcBef>
              <a:buSzPct val="100000"/>
              <a:defRPr sz="1200"/>
            </a:lvl7pPr>
            <a:lvl8pPr>
              <a:spcBef>
                <a:spcPts val="0"/>
              </a:spcBef>
              <a:buSzPct val="100000"/>
              <a:defRPr sz="1200"/>
            </a:lvl8pPr>
            <a:lvl9pPr>
              <a:spcBef>
                <a:spcPts val="0"/>
              </a:spcBef>
              <a:buSzPct val="100000"/>
              <a:defRPr sz="1200"/>
            </a:lvl9pPr>
          </a:lstStyle>
          <a:p/>
        </p:txBody>
      </p:sp>
      <p:sp>
        <p:nvSpPr>
          <p:cNvPr id="24" name="Shape 24"/>
          <p:cNvSpPr txBox="1"/>
          <p:nvPr>
            <p:ph idx="12" type="sldNum"/>
          </p:nvPr>
        </p:nvSpPr>
        <p:spPr>
          <a:xfrm>
            <a:off x="8472457" y="4663216"/>
            <a:ext cx="548699" cy="3936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fld id="{00000000-1234-1234-1234-123412341234}" type="slidenum">
              <a:rPr lang="es"/>
              <a:t>‹#›</a:t>
            </a:fld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itleOnly">
  <p:cSld name="Title 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hape 26"/>
          <p:cNvSpPr txBox="1"/>
          <p:nvPr>
            <p:ph type="title"/>
          </p:nvPr>
        </p:nvSpPr>
        <p:spPr>
          <a:xfrm>
            <a:off x="304800" y="309350"/>
            <a:ext cx="8537700" cy="748200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>
              <a:spcBef>
                <a:spcPts val="0"/>
              </a:spcBef>
              <a:buSzPct val="100000"/>
              <a:defRPr sz="4000"/>
            </a:lvl1pPr>
            <a:lvl2pPr>
              <a:spcBef>
                <a:spcPts val="0"/>
              </a:spcBef>
              <a:buSzPct val="100000"/>
              <a:defRPr sz="4000"/>
            </a:lvl2pPr>
            <a:lvl3pPr>
              <a:spcBef>
                <a:spcPts val="0"/>
              </a:spcBef>
              <a:buSzPct val="100000"/>
              <a:defRPr sz="4000"/>
            </a:lvl3pPr>
            <a:lvl4pPr>
              <a:spcBef>
                <a:spcPts val="0"/>
              </a:spcBef>
              <a:buSzPct val="100000"/>
              <a:defRPr sz="4000"/>
            </a:lvl4pPr>
            <a:lvl5pPr>
              <a:spcBef>
                <a:spcPts val="0"/>
              </a:spcBef>
              <a:buSzPct val="100000"/>
              <a:defRPr sz="4000"/>
            </a:lvl5pPr>
            <a:lvl6pPr>
              <a:spcBef>
                <a:spcPts val="0"/>
              </a:spcBef>
              <a:buSzPct val="100000"/>
              <a:defRPr sz="4000"/>
            </a:lvl6pPr>
            <a:lvl7pPr>
              <a:spcBef>
                <a:spcPts val="0"/>
              </a:spcBef>
              <a:buSzPct val="100000"/>
              <a:defRPr sz="4000"/>
            </a:lvl7pPr>
            <a:lvl8pPr>
              <a:spcBef>
                <a:spcPts val="0"/>
              </a:spcBef>
              <a:buSzPct val="100000"/>
              <a:defRPr sz="4000"/>
            </a:lvl8pPr>
            <a:lvl9pPr>
              <a:spcBef>
                <a:spcPts val="0"/>
              </a:spcBef>
              <a:buSzPct val="100000"/>
              <a:defRPr sz="4000"/>
            </a:lvl9pPr>
          </a:lstStyle>
          <a:p/>
        </p:txBody>
      </p:sp>
      <p:sp>
        <p:nvSpPr>
          <p:cNvPr id="27" name="Shape 27"/>
          <p:cNvSpPr txBox="1"/>
          <p:nvPr>
            <p:ph idx="12" type="sldNum"/>
          </p:nvPr>
        </p:nvSpPr>
        <p:spPr>
          <a:xfrm>
            <a:off x="8472457" y="4663216"/>
            <a:ext cx="548699" cy="3936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fld id="{00000000-1234-1234-1234-123412341234}" type="slidenum">
              <a:rPr lang="es"/>
              <a:t>‹#›</a:t>
            </a:fld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 name="One column 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Shape 29"/>
          <p:cNvSpPr txBox="1"/>
          <p:nvPr>
            <p:ph type="title"/>
          </p:nvPr>
        </p:nvSpPr>
        <p:spPr>
          <a:xfrm>
            <a:off x="311700" y="555600"/>
            <a:ext cx="2807999" cy="755699"/>
          </a:xfrm>
          <a:prstGeom prst="rect">
            <a:avLst/>
          </a:prstGeom>
        </p:spPr>
        <p:txBody>
          <a:bodyPr anchorCtr="0" anchor="b" bIns="91425" lIns="91425" rIns="91425" tIns="91425"/>
          <a:lstStyle>
            <a:lvl1pPr>
              <a:spcBef>
                <a:spcPts val="0"/>
              </a:spcBef>
              <a:buSzPct val="100000"/>
              <a:defRPr sz="3000"/>
            </a:lvl1pPr>
            <a:lvl2pPr>
              <a:spcBef>
                <a:spcPts val="0"/>
              </a:spcBef>
              <a:buSzPct val="100000"/>
              <a:defRPr sz="3000"/>
            </a:lvl2pPr>
            <a:lvl3pPr>
              <a:spcBef>
                <a:spcPts val="0"/>
              </a:spcBef>
              <a:buSzPct val="100000"/>
              <a:defRPr sz="3000"/>
            </a:lvl3pPr>
            <a:lvl4pPr>
              <a:spcBef>
                <a:spcPts val="0"/>
              </a:spcBef>
              <a:buSzPct val="100000"/>
              <a:defRPr sz="3000"/>
            </a:lvl4pPr>
            <a:lvl5pPr>
              <a:spcBef>
                <a:spcPts val="0"/>
              </a:spcBef>
              <a:buSzPct val="100000"/>
              <a:defRPr sz="3000"/>
            </a:lvl5pPr>
            <a:lvl6pPr>
              <a:spcBef>
                <a:spcPts val="0"/>
              </a:spcBef>
              <a:buSzPct val="100000"/>
              <a:defRPr sz="3000"/>
            </a:lvl6pPr>
            <a:lvl7pPr>
              <a:spcBef>
                <a:spcPts val="0"/>
              </a:spcBef>
              <a:buSzPct val="100000"/>
              <a:defRPr sz="3000"/>
            </a:lvl7pPr>
            <a:lvl8pPr>
              <a:spcBef>
                <a:spcPts val="0"/>
              </a:spcBef>
              <a:buSzPct val="100000"/>
              <a:defRPr sz="3000"/>
            </a:lvl8pPr>
            <a:lvl9pPr>
              <a:spcBef>
                <a:spcPts val="0"/>
              </a:spcBef>
              <a:buSzPct val="100000"/>
              <a:defRPr sz="3000"/>
            </a:lvl9pPr>
          </a:lstStyle>
          <a:p/>
        </p:txBody>
      </p:sp>
      <p:sp>
        <p:nvSpPr>
          <p:cNvPr id="30" name="Shape 30"/>
          <p:cNvSpPr txBox="1"/>
          <p:nvPr>
            <p:ph idx="1" type="body"/>
          </p:nvPr>
        </p:nvSpPr>
        <p:spPr>
          <a:xfrm>
            <a:off x="311700" y="1389600"/>
            <a:ext cx="2807999" cy="3179400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>
              <a:spcBef>
                <a:spcPts val="0"/>
              </a:spcBef>
              <a:buSzPct val="100000"/>
              <a:defRPr sz="1200"/>
            </a:lvl1pPr>
            <a:lvl2pPr>
              <a:spcBef>
                <a:spcPts val="0"/>
              </a:spcBef>
              <a:buSzPct val="100000"/>
              <a:defRPr sz="1200"/>
            </a:lvl2pPr>
            <a:lvl3pPr>
              <a:spcBef>
                <a:spcPts val="0"/>
              </a:spcBef>
              <a:buSzPct val="100000"/>
              <a:defRPr sz="1200"/>
            </a:lvl3pPr>
            <a:lvl4pPr>
              <a:spcBef>
                <a:spcPts val="0"/>
              </a:spcBef>
              <a:buSzPct val="100000"/>
              <a:defRPr sz="1200"/>
            </a:lvl4pPr>
            <a:lvl5pPr>
              <a:spcBef>
                <a:spcPts val="0"/>
              </a:spcBef>
              <a:buSzPct val="100000"/>
              <a:defRPr sz="1200"/>
            </a:lvl5pPr>
            <a:lvl6pPr>
              <a:spcBef>
                <a:spcPts val="0"/>
              </a:spcBef>
              <a:buSzPct val="100000"/>
              <a:defRPr sz="1200"/>
            </a:lvl6pPr>
            <a:lvl7pPr>
              <a:spcBef>
                <a:spcPts val="0"/>
              </a:spcBef>
              <a:buSzPct val="100000"/>
              <a:defRPr sz="1200"/>
            </a:lvl7pPr>
            <a:lvl8pPr>
              <a:spcBef>
                <a:spcPts val="0"/>
              </a:spcBef>
              <a:buSzPct val="100000"/>
              <a:defRPr sz="1200"/>
            </a:lvl8pPr>
            <a:lvl9pPr>
              <a:spcBef>
                <a:spcPts val="0"/>
              </a:spcBef>
              <a:buSzPct val="100000"/>
              <a:defRPr sz="1200"/>
            </a:lvl9pPr>
          </a:lstStyle>
          <a:p/>
        </p:txBody>
      </p:sp>
      <p:sp>
        <p:nvSpPr>
          <p:cNvPr id="31" name="Shape 31"/>
          <p:cNvSpPr txBox="1"/>
          <p:nvPr>
            <p:ph idx="12" type="sldNum"/>
          </p:nvPr>
        </p:nvSpPr>
        <p:spPr>
          <a:xfrm>
            <a:off x="8472457" y="4663216"/>
            <a:ext cx="548699" cy="3936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fld id="{00000000-1234-1234-1234-123412341234}" type="slidenum">
              <a:rPr lang="es"/>
              <a:t>‹#›</a:t>
            </a:fld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 name="Main point">
    <p:bg>
      <p:bgPr>
        <a:solidFill>
          <a:schemeClr val="accent4"/>
        </a:solidFill>
      </p:bgPr>
    </p:bg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Shape 33"/>
          <p:cNvSpPr txBox="1"/>
          <p:nvPr>
            <p:ph type="title"/>
          </p:nvPr>
        </p:nvSpPr>
        <p:spPr>
          <a:xfrm>
            <a:off x="490250" y="526350"/>
            <a:ext cx="5618700" cy="4090800"/>
          </a:xfrm>
          <a:prstGeom prst="rect">
            <a:avLst/>
          </a:prstGeom>
        </p:spPr>
        <p:txBody>
          <a:bodyPr anchorCtr="0" anchor="ctr" bIns="91425" lIns="91425" rIns="91425" tIns="91425"/>
          <a:lstStyle>
            <a:lvl1pPr>
              <a:spcBef>
                <a:spcPts val="0"/>
              </a:spcBef>
              <a:buClr>
                <a:schemeClr val="lt1"/>
              </a:buClr>
              <a:buSzPct val="100000"/>
              <a:defRPr sz="6000">
                <a:solidFill>
                  <a:schemeClr val="lt1"/>
                </a:solidFill>
              </a:defRPr>
            </a:lvl1pPr>
            <a:lvl2pPr>
              <a:spcBef>
                <a:spcPts val="0"/>
              </a:spcBef>
              <a:buClr>
                <a:schemeClr val="lt1"/>
              </a:buClr>
              <a:buSzPct val="100000"/>
              <a:defRPr sz="6000">
                <a:solidFill>
                  <a:schemeClr val="lt1"/>
                </a:solidFill>
              </a:defRPr>
            </a:lvl2pPr>
            <a:lvl3pPr>
              <a:spcBef>
                <a:spcPts val="0"/>
              </a:spcBef>
              <a:buClr>
                <a:schemeClr val="lt1"/>
              </a:buClr>
              <a:buSzPct val="100000"/>
              <a:defRPr sz="6000">
                <a:solidFill>
                  <a:schemeClr val="lt1"/>
                </a:solidFill>
              </a:defRPr>
            </a:lvl3pPr>
            <a:lvl4pPr>
              <a:spcBef>
                <a:spcPts val="0"/>
              </a:spcBef>
              <a:buClr>
                <a:schemeClr val="lt1"/>
              </a:buClr>
              <a:buSzPct val="100000"/>
              <a:defRPr sz="6000">
                <a:solidFill>
                  <a:schemeClr val="lt1"/>
                </a:solidFill>
              </a:defRPr>
            </a:lvl4pPr>
            <a:lvl5pPr>
              <a:spcBef>
                <a:spcPts val="0"/>
              </a:spcBef>
              <a:buClr>
                <a:schemeClr val="lt1"/>
              </a:buClr>
              <a:buSzPct val="100000"/>
              <a:defRPr sz="6000">
                <a:solidFill>
                  <a:schemeClr val="lt1"/>
                </a:solidFill>
              </a:defRPr>
            </a:lvl5pPr>
            <a:lvl6pPr>
              <a:spcBef>
                <a:spcPts val="0"/>
              </a:spcBef>
              <a:buClr>
                <a:schemeClr val="lt1"/>
              </a:buClr>
              <a:buSzPct val="100000"/>
              <a:defRPr sz="6000">
                <a:solidFill>
                  <a:schemeClr val="lt1"/>
                </a:solidFill>
              </a:defRPr>
            </a:lvl6pPr>
            <a:lvl7pPr>
              <a:spcBef>
                <a:spcPts val="0"/>
              </a:spcBef>
              <a:buClr>
                <a:schemeClr val="lt1"/>
              </a:buClr>
              <a:buSzPct val="100000"/>
              <a:defRPr sz="6000">
                <a:solidFill>
                  <a:schemeClr val="lt1"/>
                </a:solidFill>
              </a:defRPr>
            </a:lvl7pPr>
            <a:lvl8pPr>
              <a:spcBef>
                <a:spcPts val="0"/>
              </a:spcBef>
              <a:buClr>
                <a:schemeClr val="lt1"/>
              </a:buClr>
              <a:buSzPct val="100000"/>
              <a:defRPr sz="6000">
                <a:solidFill>
                  <a:schemeClr val="lt1"/>
                </a:solidFill>
              </a:defRPr>
            </a:lvl8pPr>
            <a:lvl9pPr>
              <a:spcBef>
                <a:spcPts val="0"/>
              </a:spcBef>
              <a:buClr>
                <a:schemeClr val="lt1"/>
              </a:buClr>
              <a:buSzPct val="100000"/>
              <a:defRPr sz="60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34" name="Shape 34"/>
          <p:cNvSpPr txBox="1"/>
          <p:nvPr>
            <p:ph idx="12" type="sldNum"/>
          </p:nvPr>
        </p:nvSpPr>
        <p:spPr>
          <a:xfrm>
            <a:off x="8472457" y="4663216"/>
            <a:ext cx="548699" cy="3936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fld id="{00000000-1234-1234-1234-123412341234}" type="slidenum">
              <a:rPr lang="es">
                <a:solidFill>
                  <a:schemeClr val="lt1"/>
                </a:solidFill>
              </a:rPr>
              <a:t>‹#›</a:t>
            </a:fld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 name="Section title and 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Shape 36"/>
          <p:cNvSpPr/>
          <p:nvPr/>
        </p:nvSpPr>
        <p:spPr>
          <a:xfrm>
            <a:off x="4572000" y="-25"/>
            <a:ext cx="4572000" cy="5143499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cxnSp>
        <p:nvCxnSpPr>
          <p:cNvPr id="37" name="Shape 37"/>
          <p:cNvCxnSpPr/>
          <p:nvPr/>
        </p:nvCxnSpPr>
        <p:spPr>
          <a:xfrm>
            <a:off x="5029675" y="4495500"/>
            <a:ext cx="468300" cy="0"/>
          </a:xfrm>
          <a:prstGeom prst="straightConnector1">
            <a:avLst/>
          </a:prstGeom>
          <a:noFill/>
          <a:ln cap="flat" cmpd="sng" w="28575">
            <a:solidFill>
              <a:schemeClr val="lt1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38" name="Shape 38"/>
          <p:cNvSpPr txBox="1"/>
          <p:nvPr>
            <p:ph type="title"/>
          </p:nvPr>
        </p:nvSpPr>
        <p:spPr>
          <a:xfrm>
            <a:off x="265500" y="1081400"/>
            <a:ext cx="4045199" cy="1710300"/>
          </a:xfrm>
          <a:prstGeom prst="rect">
            <a:avLst/>
          </a:prstGeom>
        </p:spPr>
        <p:txBody>
          <a:bodyPr anchorCtr="0" anchor="b" bIns="91425" lIns="91425" rIns="91425" tIns="91425"/>
          <a:lstStyle>
            <a:lvl1pPr algn="ctr">
              <a:spcBef>
                <a:spcPts val="0"/>
              </a:spcBef>
              <a:buSzPct val="100000"/>
              <a:defRPr sz="5400"/>
            </a:lvl1pPr>
            <a:lvl2pPr algn="ctr">
              <a:spcBef>
                <a:spcPts val="0"/>
              </a:spcBef>
              <a:buSzPct val="100000"/>
              <a:defRPr sz="5400"/>
            </a:lvl2pPr>
            <a:lvl3pPr algn="ctr">
              <a:spcBef>
                <a:spcPts val="0"/>
              </a:spcBef>
              <a:buSzPct val="100000"/>
              <a:defRPr sz="5400"/>
            </a:lvl3pPr>
            <a:lvl4pPr algn="ctr">
              <a:spcBef>
                <a:spcPts val="0"/>
              </a:spcBef>
              <a:buSzPct val="100000"/>
              <a:defRPr sz="5400"/>
            </a:lvl4pPr>
            <a:lvl5pPr algn="ctr">
              <a:spcBef>
                <a:spcPts val="0"/>
              </a:spcBef>
              <a:buSzPct val="100000"/>
              <a:defRPr sz="5400"/>
            </a:lvl5pPr>
            <a:lvl6pPr algn="ctr">
              <a:spcBef>
                <a:spcPts val="0"/>
              </a:spcBef>
              <a:buSzPct val="100000"/>
              <a:defRPr sz="5400"/>
            </a:lvl6pPr>
            <a:lvl7pPr algn="ctr">
              <a:spcBef>
                <a:spcPts val="0"/>
              </a:spcBef>
              <a:buSzPct val="100000"/>
              <a:defRPr sz="5400"/>
            </a:lvl7pPr>
            <a:lvl8pPr algn="ctr">
              <a:spcBef>
                <a:spcPts val="0"/>
              </a:spcBef>
              <a:buSzPct val="100000"/>
              <a:defRPr sz="5400"/>
            </a:lvl8pPr>
            <a:lvl9pPr algn="ctr">
              <a:spcBef>
                <a:spcPts val="0"/>
              </a:spcBef>
              <a:buSzPct val="100000"/>
              <a:defRPr sz="5400"/>
            </a:lvl9pPr>
          </a:lstStyle>
          <a:p/>
        </p:txBody>
      </p:sp>
      <p:sp>
        <p:nvSpPr>
          <p:cNvPr id="39" name="Shape 39"/>
          <p:cNvSpPr txBox="1"/>
          <p:nvPr>
            <p:ph idx="1" type="subTitle"/>
          </p:nvPr>
        </p:nvSpPr>
        <p:spPr>
          <a:xfrm>
            <a:off x="265500" y="2845222"/>
            <a:ext cx="4045199" cy="1345500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1pPr>
            <a:lvl2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1800"/>
            </a:lvl2pPr>
            <a:lvl3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1800"/>
            </a:lvl3pPr>
            <a:lvl4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1800"/>
            </a:lvl4pPr>
            <a:lvl5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1800"/>
            </a:lvl5pPr>
            <a:lvl6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1800"/>
            </a:lvl6pPr>
            <a:lvl7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1800"/>
            </a:lvl7pPr>
            <a:lvl8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1800"/>
            </a:lvl8pPr>
            <a:lvl9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1800"/>
            </a:lvl9pPr>
          </a:lstStyle>
          <a:p/>
        </p:txBody>
      </p:sp>
      <p:sp>
        <p:nvSpPr>
          <p:cNvPr id="40" name="Shape 40"/>
          <p:cNvSpPr txBox="1"/>
          <p:nvPr>
            <p:ph idx="2" type="body"/>
          </p:nvPr>
        </p:nvSpPr>
        <p:spPr>
          <a:xfrm>
            <a:off x="4939500" y="724200"/>
            <a:ext cx="3837000" cy="3695099"/>
          </a:xfrm>
          <a:prstGeom prst="rect">
            <a:avLst/>
          </a:prstGeom>
        </p:spPr>
        <p:txBody>
          <a:bodyPr anchorCtr="0" anchor="ctr" bIns="91425" lIns="91425" rIns="91425" tIns="91425"/>
          <a:lstStyle>
            <a:lvl1pPr>
              <a:spcBef>
                <a:spcPts val="0"/>
              </a:spcBef>
              <a:buClr>
                <a:schemeClr val="accent1"/>
              </a:buClr>
              <a:defRPr>
                <a:solidFill>
                  <a:schemeClr val="accent1"/>
                </a:solidFill>
              </a:defRPr>
            </a:lvl1pPr>
            <a:lvl2pPr>
              <a:spcBef>
                <a:spcPts val="0"/>
              </a:spcBef>
              <a:buClr>
                <a:schemeClr val="accent1"/>
              </a:buClr>
              <a:defRPr>
                <a:solidFill>
                  <a:schemeClr val="accent1"/>
                </a:solidFill>
              </a:defRPr>
            </a:lvl2pPr>
            <a:lvl3pPr>
              <a:spcBef>
                <a:spcPts val="0"/>
              </a:spcBef>
              <a:buClr>
                <a:schemeClr val="accent1"/>
              </a:buClr>
              <a:defRPr>
                <a:solidFill>
                  <a:schemeClr val="accent1"/>
                </a:solidFill>
              </a:defRPr>
            </a:lvl3pPr>
            <a:lvl4pPr>
              <a:spcBef>
                <a:spcPts val="0"/>
              </a:spcBef>
              <a:buClr>
                <a:schemeClr val="accent1"/>
              </a:buClr>
              <a:defRPr>
                <a:solidFill>
                  <a:schemeClr val="accent1"/>
                </a:solidFill>
              </a:defRPr>
            </a:lvl4pPr>
            <a:lvl5pPr>
              <a:spcBef>
                <a:spcPts val="0"/>
              </a:spcBef>
              <a:buClr>
                <a:schemeClr val="accent1"/>
              </a:buClr>
              <a:defRPr>
                <a:solidFill>
                  <a:schemeClr val="accent1"/>
                </a:solidFill>
              </a:defRPr>
            </a:lvl5pPr>
            <a:lvl6pPr>
              <a:spcBef>
                <a:spcPts val="0"/>
              </a:spcBef>
              <a:buClr>
                <a:schemeClr val="accent1"/>
              </a:buClr>
              <a:defRPr>
                <a:solidFill>
                  <a:schemeClr val="accent1"/>
                </a:solidFill>
              </a:defRPr>
            </a:lvl6pPr>
            <a:lvl7pPr>
              <a:spcBef>
                <a:spcPts val="0"/>
              </a:spcBef>
              <a:buClr>
                <a:schemeClr val="accent1"/>
              </a:buClr>
              <a:defRPr>
                <a:solidFill>
                  <a:schemeClr val="accent1"/>
                </a:solidFill>
              </a:defRPr>
            </a:lvl7pPr>
            <a:lvl8pPr>
              <a:spcBef>
                <a:spcPts val="0"/>
              </a:spcBef>
              <a:buClr>
                <a:schemeClr val="accent1"/>
              </a:buClr>
              <a:defRPr>
                <a:solidFill>
                  <a:schemeClr val="accent1"/>
                </a:solidFill>
              </a:defRPr>
            </a:lvl8pPr>
            <a:lvl9pPr>
              <a:spcBef>
                <a:spcPts val="0"/>
              </a:spcBef>
              <a:buClr>
                <a:schemeClr val="accent1"/>
              </a:buClr>
              <a:defRPr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41" name="Shape 41"/>
          <p:cNvSpPr txBox="1"/>
          <p:nvPr>
            <p:ph idx="12" type="sldNum"/>
          </p:nvPr>
        </p:nvSpPr>
        <p:spPr>
          <a:xfrm>
            <a:off x="8472457" y="4663216"/>
            <a:ext cx="548699" cy="3936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fld id="{00000000-1234-1234-1234-123412341234}" type="slidenum">
              <a:rPr lang="es"/>
              <a:t>‹#›</a:t>
            </a:fld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 name="Caption">
    <p:spTree>
      <p:nvGrpSpPr>
        <p:cNvPr id="42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Shape 43"/>
          <p:cNvSpPr txBox="1"/>
          <p:nvPr>
            <p:ph idx="1" type="body"/>
          </p:nvPr>
        </p:nvSpPr>
        <p:spPr>
          <a:xfrm>
            <a:off x="319500" y="4230575"/>
            <a:ext cx="5998800" cy="598799"/>
          </a:xfrm>
          <a:prstGeom prst="rect">
            <a:avLst/>
          </a:prstGeom>
        </p:spPr>
        <p:txBody>
          <a:bodyPr anchorCtr="0" anchor="ctr" bIns="91425" lIns="91425" rIns="91425" tIns="91425"/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matic SC"/>
              <a:buNone/>
              <a:defRPr b="1" sz="2400">
                <a:solidFill>
                  <a:schemeClr val="accent1"/>
                </a:solidFill>
                <a:latin typeface="Amatic SC"/>
                <a:ea typeface="Amatic SC"/>
                <a:cs typeface="Amatic SC"/>
                <a:sym typeface="Amatic SC"/>
              </a:defRPr>
            </a:lvl1pPr>
          </a:lstStyle>
          <a:p/>
        </p:txBody>
      </p:sp>
      <p:sp>
        <p:nvSpPr>
          <p:cNvPr id="44" name="Shape 44"/>
          <p:cNvSpPr txBox="1"/>
          <p:nvPr>
            <p:ph idx="12" type="sldNum"/>
          </p:nvPr>
        </p:nvSpPr>
        <p:spPr>
          <a:xfrm>
            <a:off x="8472457" y="4663216"/>
            <a:ext cx="548699" cy="3936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fld id="{00000000-1234-1234-1234-123412341234}" type="slidenum">
              <a:rPr lang="es"/>
              <a:t>‹#›</a:t>
            </a:fld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chemeClr val="lt1"/>
        </a:solidFill>
      </p:bgPr>
    </p:bg>
    <p:spTree>
      <p:nvGrpSpPr>
        <p:cNvPr id="4" name="Shape 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5"/>
          <p:cNvSpPr txBox="1"/>
          <p:nvPr>
            <p:ph type="title"/>
          </p:nvPr>
        </p:nvSpPr>
        <p:spPr>
          <a:xfrm>
            <a:off x="311700" y="292850"/>
            <a:ext cx="8520599" cy="800999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>
              <a:spcBef>
                <a:spcPts val="0"/>
              </a:spcBef>
              <a:buClr>
                <a:schemeClr val="accent1"/>
              </a:buClr>
              <a:buSzPct val="100000"/>
              <a:buFont typeface="Amatic SC"/>
              <a:buNone/>
              <a:defRPr b="1" sz="4200">
                <a:solidFill>
                  <a:schemeClr val="accent1"/>
                </a:solidFill>
                <a:latin typeface="Amatic SC"/>
                <a:ea typeface="Amatic SC"/>
                <a:cs typeface="Amatic SC"/>
                <a:sym typeface="Amatic SC"/>
              </a:defRPr>
            </a:lvl1pPr>
            <a:lvl2pPr>
              <a:spcBef>
                <a:spcPts val="0"/>
              </a:spcBef>
              <a:buClr>
                <a:schemeClr val="accent1"/>
              </a:buClr>
              <a:buSzPct val="100000"/>
              <a:buFont typeface="Amatic SC"/>
              <a:buNone/>
              <a:defRPr b="1" sz="4200">
                <a:solidFill>
                  <a:schemeClr val="accent1"/>
                </a:solidFill>
                <a:latin typeface="Amatic SC"/>
                <a:ea typeface="Amatic SC"/>
                <a:cs typeface="Amatic SC"/>
                <a:sym typeface="Amatic SC"/>
              </a:defRPr>
            </a:lvl2pPr>
            <a:lvl3pPr>
              <a:spcBef>
                <a:spcPts val="0"/>
              </a:spcBef>
              <a:buClr>
                <a:schemeClr val="accent1"/>
              </a:buClr>
              <a:buSzPct val="100000"/>
              <a:buFont typeface="Amatic SC"/>
              <a:buNone/>
              <a:defRPr b="1" sz="4200">
                <a:solidFill>
                  <a:schemeClr val="accent1"/>
                </a:solidFill>
                <a:latin typeface="Amatic SC"/>
                <a:ea typeface="Amatic SC"/>
                <a:cs typeface="Amatic SC"/>
                <a:sym typeface="Amatic SC"/>
              </a:defRPr>
            </a:lvl3pPr>
            <a:lvl4pPr>
              <a:spcBef>
                <a:spcPts val="0"/>
              </a:spcBef>
              <a:buClr>
                <a:schemeClr val="accent1"/>
              </a:buClr>
              <a:buSzPct val="100000"/>
              <a:buFont typeface="Amatic SC"/>
              <a:buNone/>
              <a:defRPr b="1" sz="4200">
                <a:solidFill>
                  <a:schemeClr val="accent1"/>
                </a:solidFill>
                <a:latin typeface="Amatic SC"/>
                <a:ea typeface="Amatic SC"/>
                <a:cs typeface="Amatic SC"/>
                <a:sym typeface="Amatic SC"/>
              </a:defRPr>
            </a:lvl4pPr>
            <a:lvl5pPr>
              <a:spcBef>
                <a:spcPts val="0"/>
              </a:spcBef>
              <a:buClr>
                <a:schemeClr val="accent1"/>
              </a:buClr>
              <a:buSzPct val="100000"/>
              <a:buFont typeface="Amatic SC"/>
              <a:buNone/>
              <a:defRPr b="1" sz="4200">
                <a:solidFill>
                  <a:schemeClr val="accent1"/>
                </a:solidFill>
                <a:latin typeface="Amatic SC"/>
                <a:ea typeface="Amatic SC"/>
                <a:cs typeface="Amatic SC"/>
                <a:sym typeface="Amatic SC"/>
              </a:defRPr>
            </a:lvl5pPr>
            <a:lvl6pPr>
              <a:spcBef>
                <a:spcPts val="0"/>
              </a:spcBef>
              <a:buClr>
                <a:schemeClr val="accent1"/>
              </a:buClr>
              <a:buSzPct val="100000"/>
              <a:buFont typeface="Amatic SC"/>
              <a:buNone/>
              <a:defRPr b="1" sz="4200">
                <a:solidFill>
                  <a:schemeClr val="accent1"/>
                </a:solidFill>
                <a:latin typeface="Amatic SC"/>
                <a:ea typeface="Amatic SC"/>
                <a:cs typeface="Amatic SC"/>
                <a:sym typeface="Amatic SC"/>
              </a:defRPr>
            </a:lvl6pPr>
            <a:lvl7pPr>
              <a:spcBef>
                <a:spcPts val="0"/>
              </a:spcBef>
              <a:buClr>
                <a:schemeClr val="accent1"/>
              </a:buClr>
              <a:buSzPct val="100000"/>
              <a:buFont typeface="Amatic SC"/>
              <a:buNone/>
              <a:defRPr b="1" sz="4200">
                <a:solidFill>
                  <a:schemeClr val="accent1"/>
                </a:solidFill>
                <a:latin typeface="Amatic SC"/>
                <a:ea typeface="Amatic SC"/>
                <a:cs typeface="Amatic SC"/>
                <a:sym typeface="Amatic SC"/>
              </a:defRPr>
            </a:lvl7pPr>
            <a:lvl8pPr>
              <a:spcBef>
                <a:spcPts val="0"/>
              </a:spcBef>
              <a:buClr>
                <a:schemeClr val="accent1"/>
              </a:buClr>
              <a:buSzPct val="100000"/>
              <a:buFont typeface="Amatic SC"/>
              <a:buNone/>
              <a:defRPr b="1" sz="4200">
                <a:solidFill>
                  <a:schemeClr val="accent1"/>
                </a:solidFill>
                <a:latin typeface="Amatic SC"/>
                <a:ea typeface="Amatic SC"/>
                <a:cs typeface="Amatic SC"/>
                <a:sym typeface="Amatic SC"/>
              </a:defRPr>
            </a:lvl8pPr>
            <a:lvl9pPr>
              <a:spcBef>
                <a:spcPts val="0"/>
              </a:spcBef>
              <a:buClr>
                <a:schemeClr val="accent1"/>
              </a:buClr>
              <a:buSzPct val="100000"/>
              <a:buFont typeface="Amatic SC"/>
              <a:buNone/>
              <a:defRPr b="1" sz="4200">
                <a:solidFill>
                  <a:schemeClr val="accent1"/>
                </a:solidFill>
                <a:latin typeface="Amatic SC"/>
                <a:ea typeface="Amatic SC"/>
                <a:cs typeface="Amatic SC"/>
                <a:sym typeface="Amatic SC"/>
              </a:defRPr>
            </a:lvl9pPr>
          </a:lstStyle>
          <a:p/>
        </p:txBody>
      </p:sp>
      <p:sp>
        <p:nvSpPr>
          <p:cNvPr id="6" name="Shape 6"/>
          <p:cNvSpPr txBox="1"/>
          <p:nvPr>
            <p:ph idx="1" type="body"/>
          </p:nvPr>
        </p:nvSpPr>
        <p:spPr>
          <a:xfrm>
            <a:off x="311700" y="1228675"/>
            <a:ext cx="8520599" cy="3340199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SzPct val="100000"/>
              <a:buFont typeface="Source Code Pro"/>
              <a:defRPr sz="1800">
                <a:solidFill>
                  <a:schemeClr val="dk2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1pPr>
            <a:lvl2pPr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Source Code Pro"/>
              <a:defRPr>
                <a:solidFill>
                  <a:schemeClr val="dk2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2pPr>
            <a:lvl3pPr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Source Code Pro"/>
              <a:defRPr>
                <a:solidFill>
                  <a:schemeClr val="dk2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3pPr>
            <a:lvl4pPr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Source Code Pro"/>
              <a:defRPr>
                <a:solidFill>
                  <a:schemeClr val="dk2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4pPr>
            <a:lvl5pPr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Source Code Pro"/>
              <a:defRPr>
                <a:solidFill>
                  <a:schemeClr val="dk2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5pPr>
            <a:lvl6pPr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Source Code Pro"/>
              <a:defRPr>
                <a:solidFill>
                  <a:schemeClr val="dk2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6pPr>
            <a:lvl7pPr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Source Code Pro"/>
              <a:defRPr>
                <a:solidFill>
                  <a:schemeClr val="dk2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7pPr>
            <a:lvl8pPr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Source Code Pro"/>
              <a:defRPr>
                <a:solidFill>
                  <a:schemeClr val="dk2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8pPr>
            <a:lvl9pPr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Source Code Pro"/>
              <a:defRPr>
                <a:solidFill>
                  <a:schemeClr val="dk2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9pPr>
          </a:lstStyle>
          <a:p/>
        </p:txBody>
      </p:sp>
      <p:sp>
        <p:nvSpPr>
          <p:cNvPr id="7" name="Shape 7"/>
          <p:cNvSpPr txBox="1"/>
          <p:nvPr>
            <p:ph idx="12" type="sldNum"/>
          </p:nvPr>
        </p:nvSpPr>
        <p:spPr>
          <a:xfrm>
            <a:off x="8472457" y="4663216"/>
            <a:ext cx="548699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algn="r">
              <a:spcBef>
                <a:spcPts val="0"/>
              </a:spcBef>
              <a:buNone/>
            </a:pPr>
            <a:fld id="{00000000-1234-1234-1234-123412341234}" type="slidenum">
              <a:rPr lang="es" sz="1000">
                <a:solidFill>
                  <a:schemeClr val="accent1"/>
                </a:solidFill>
                <a:latin typeface="Source Code Pro"/>
                <a:ea typeface="Source Code Pro"/>
                <a:cs typeface="Source Code Pro"/>
                <a:sym typeface="Source Code Pro"/>
              </a:rPr>
              <a:t>‹#›</a:t>
            </a:fld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marR="0" rtl="0" algn="l">
        <a:lnSpc>
          <a:spcPct val="100000"/>
        </a:lnSpc>
        <a:spcBef>
          <a:spcPts val="0"/>
        </a:spcBef>
        <a:spcAft>
          <a:spcPts val="0"/>
        </a:spcAft>
      </a:defPPr>
      <a:lvl1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</p:titleStyle>
    <p:bodyStyle>
      <a:defPPr marR="0" rtl="0" algn="l">
        <a:lnSpc>
          <a:spcPct val="100000"/>
        </a:lnSpc>
        <a:spcBef>
          <a:spcPts val="0"/>
        </a:spcBef>
        <a:spcAft>
          <a:spcPts val="0"/>
        </a:spcAft>
      </a:defPPr>
      <a:lvl1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  <a:lvl3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3pPr>
      <a:lvl4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4pPr>
      <a:lvl5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5pPr>
      <a:lvl6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6pPr>
      <a:lvl7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7pPr>
      <a:lvl8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8pPr>
      <a:lvl9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9pPr>
    </p:bodyStyle>
    <p:otherStyle>
      <a:defPPr marR="0" rtl="0" algn="l">
        <a:lnSpc>
          <a:spcPct val="100000"/>
        </a:lnSpc>
        <a:spcBef>
          <a:spcPts val="0"/>
        </a:spcBef>
        <a:spcAft>
          <a:spcPts val="0"/>
        </a:spcAft>
      </a:defPPr>
      <a:lvl1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  <a:lvl3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3pPr>
      <a:lvl4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4pPr>
      <a:lvl5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5pPr>
      <a:lvl6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6pPr>
      <a:lvl7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7pPr>
      <a:lvl8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8pPr>
      <a:lvl9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00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01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5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Shape 52"/>
          <p:cNvSpPr txBox="1"/>
          <p:nvPr>
            <p:ph type="ctrTitle"/>
          </p:nvPr>
        </p:nvSpPr>
        <p:spPr>
          <a:xfrm>
            <a:off x="311700" y="392150"/>
            <a:ext cx="8520599" cy="2690399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es"/>
              <a:t>Sherlock Holmes</a:t>
            </a:r>
          </a:p>
        </p:txBody>
      </p:sp>
      <p:sp>
        <p:nvSpPr>
          <p:cNvPr id="53" name="Shape 53"/>
          <p:cNvSpPr txBox="1"/>
          <p:nvPr>
            <p:ph idx="1" type="subTitle"/>
          </p:nvPr>
        </p:nvSpPr>
        <p:spPr>
          <a:xfrm>
            <a:off x="311700" y="3890400"/>
            <a:ext cx="8520599" cy="7062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rtl="0">
              <a:spcBef>
                <a:spcPts val="0"/>
              </a:spcBef>
              <a:buNone/>
            </a:pPr>
            <a:r>
              <a:rPr lang="es"/>
              <a:t>2015/2016</a:t>
            </a:r>
          </a:p>
          <a:p>
            <a:pPr>
              <a:spcBef>
                <a:spcPts val="0"/>
              </a:spcBef>
              <a:buNone/>
            </a:pPr>
            <a:r>
              <a:rPr lang="es"/>
              <a:t>Gonzalo del Palacio</a:t>
            </a:r>
          </a:p>
        </p:txBody>
      </p:sp>
    </p:spTree>
  </p:cSld>
  <p:clrMapOvr>
    <a:masterClrMapping/>
  </p:clrMapOvr>
  <p:transition spd="slow">
    <p:cut/>
  </p:transition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05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Shape 106"/>
          <p:cNvSpPr txBox="1"/>
          <p:nvPr>
            <p:ph type="title"/>
          </p:nvPr>
        </p:nvSpPr>
        <p:spPr>
          <a:xfrm>
            <a:off x="311700" y="292850"/>
            <a:ext cx="8520599" cy="800999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s"/>
              <a:t>Si capturAn a Moriarty...</a:t>
            </a:r>
          </a:p>
        </p:txBody>
      </p:sp>
      <p:pic>
        <p:nvPicPr>
          <p:cNvPr id="107" name="Shape 10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1128668"/>
            <a:ext cx="9144000" cy="356341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57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Shape 58"/>
          <p:cNvSpPr txBox="1"/>
          <p:nvPr>
            <p:ph type="title"/>
          </p:nvPr>
        </p:nvSpPr>
        <p:spPr>
          <a:xfrm>
            <a:off x="311700" y="292850"/>
            <a:ext cx="8520599" cy="800999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es"/>
              <a:t>¿Que es?</a:t>
            </a:r>
          </a:p>
        </p:txBody>
      </p:sp>
      <p:sp>
        <p:nvSpPr>
          <p:cNvPr id="59" name="Shape 59"/>
          <p:cNvSpPr txBox="1"/>
          <p:nvPr>
            <p:ph idx="1" type="body"/>
          </p:nvPr>
        </p:nvSpPr>
        <p:spPr>
          <a:xfrm>
            <a:off x="311700" y="1228675"/>
            <a:ext cx="8520599" cy="3340199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indent="-228600" lvl="0" marL="457200" rtl="0">
              <a:spcBef>
                <a:spcPts val="0"/>
              </a:spcBef>
            </a:pPr>
            <a:r>
              <a:rPr lang="es"/>
              <a:t>Juego en el que interactúan varios agentes inteligentes (un ladrón, varias víctimas, un policía y u observador).</a:t>
            </a:r>
          </a:p>
          <a:p>
            <a:pPr indent="-2286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SzPct val="100000"/>
              <a:buFont typeface="Source Code Pro"/>
            </a:pPr>
            <a:r>
              <a:rPr lang="es"/>
              <a:t>El ladrón debe realizar 3 robos para poder “ganar”.</a:t>
            </a:r>
          </a:p>
          <a:p>
            <a:pPr indent="-2286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</a:pPr>
            <a:r>
              <a:rPr lang="es"/>
              <a:t>El policía debe intentar atrapar al ladrón antes de que este realice los 3 robos.</a:t>
            </a:r>
          </a:p>
          <a:p>
            <a:pPr indent="-2286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</a:pPr>
            <a:r>
              <a:rPr lang="es"/>
              <a:t>Las víctimas se podrán dar o no dar cuenta de que han sido robadas. En caso de darse cuenta informarán al policía, y la probabilidad de este último para atrapar al ladrón aumentará.</a:t>
            </a:r>
          </a:p>
          <a:p>
            <a:pPr indent="-2286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</a:pPr>
            <a:r>
              <a:rPr lang="es"/>
              <a:t>EL observador se encarga de notificar de los robos realizados, víctimas restantes y la probabilidad de atrapar al ladrón por parte del policía.</a:t>
            </a:r>
          </a:p>
          <a:p>
            <a:pPr lvl="0" rtl="0">
              <a:spcBef>
                <a:spcPts val="0"/>
              </a:spcBef>
              <a:buNone/>
            </a:pPr>
            <a:r>
              <a:t/>
            </a:r>
            <a:endParaRPr/>
          </a:p>
          <a:p>
            <a:pPr lvl="0" rt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  <p:transition spd="slow">
    <p:cut/>
  </p:transition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63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Shape 64"/>
          <p:cNvSpPr txBox="1"/>
          <p:nvPr>
            <p:ph type="title"/>
          </p:nvPr>
        </p:nvSpPr>
        <p:spPr>
          <a:xfrm>
            <a:off x="311700" y="292850"/>
            <a:ext cx="8520599" cy="800999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es"/>
              <a:t>Behaviours generales</a:t>
            </a:r>
          </a:p>
        </p:txBody>
      </p:sp>
      <p:sp>
        <p:nvSpPr>
          <p:cNvPr id="65" name="Shape 65"/>
          <p:cNvSpPr txBox="1"/>
          <p:nvPr>
            <p:ph idx="1" type="body"/>
          </p:nvPr>
        </p:nvSpPr>
        <p:spPr>
          <a:xfrm>
            <a:off x="311700" y="1228675"/>
            <a:ext cx="8520599" cy="3340199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indent="-228600" lvl="0" marL="457200" rtl="0">
              <a:spcBef>
                <a:spcPts val="0"/>
              </a:spcBef>
            </a:pPr>
            <a:r>
              <a:rPr lang="es"/>
              <a:t>hablando: </a:t>
            </a:r>
          </a:p>
          <a:p>
            <a:pPr indent="-228600" lvl="1" marL="914400" rtl="0">
              <a:spcBef>
                <a:spcPts val="0"/>
              </a:spcBef>
            </a:pPr>
            <a:r>
              <a:rPr lang="es"/>
              <a:t>OneShotBehaviour</a:t>
            </a:r>
          </a:p>
          <a:p>
            <a:pPr indent="-228600" lvl="1" marL="914400" rtl="0">
              <a:spcBef>
                <a:spcPts val="0"/>
              </a:spcBef>
            </a:pPr>
            <a:r>
              <a:rPr lang="es"/>
              <a:t>Permite al agente realizar un comentario y esperar un intervalo de tiempo dado hasta realizar la siguiente acción.</a:t>
            </a:r>
          </a:p>
          <a:p>
            <a:pPr lvl="0" rtl="0">
              <a:spcBef>
                <a:spcPts val="0"/>
              </a:spcBef>
              <a:buNone/>
            </a:pPr>
            <a:r>
              <a:rPr lang="es"/>
              <a:t>this.addSubBehaviour(new hablando(myAgent, 2000, "víctima a la vista"));</a:t>
            </a:r>
          </a:p>
          <a:p>
            <a:pPr indent="0" lvl="0" marL="457200" rtl="0">
              <a:spcBef>
                <a:spcPts val="0"/>
              </a:spcBef>
              <a:buNone/>
            </a:pPr>
            <a:r>
              <a:rPr lang="es"/>
              <a:t> </a:t>
            </a:r>
          </a:p>
        </p:txBody>
      </p:sp>
    </p:spTree>
  </p:cSld>
  <p:clrMapOvr>
    <a:masterClrMapping/>
  </p:clrMapOvr>
  <p:transition spd="slow">
    <p:cut/>
  </p:transition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69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Shape 70"/>
          <p:cNvSpPr txBox="1"/>
          <p:nvPr>
            <p:ph type="title"/>
          </p:nvPr>
        </p:nvSpPr>
        <p:spPr>
          <a:xfrm>
            <a:off x="311700" y="292850"/>
            <a:ext cx="8520599" cy="800999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es"/>
              <a:t>Behaviours ladrón</a:t>
            </a:r>
          </a:p>
        </p:txBody>
      </p:sp>
      <p:sp>
        <p:nvSpPr>
          <p:cNvPr id="71" name="Shape 71"/>
          <p:cNvSpPr txBox="1"/>
          <p:nvPr>
            <p:ph idx="1" type="body"/>
          </p:nvPr>
        </p:nvSpPr>
        <p:spPr>
          <a:xfrm>
            <a:off x="311700" y="1228675"/>
            <a:ext cx="8520599" cy="3340199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indent="-228600" lvl="0" marL="457200" rtl="0">
              <a:spcBef>
                <a:spcPts val="0"/>
              </a:spcBef>
            </a:pPr>
            <a:r>
              <a:rPr lang="es"/>
              <a:t>ladronBehaviour: CyclicBehaviour encargado de recibir los mensajes del resto de agentes y reaccionar según lo programado.</a:t>
            </a:r>
          </a:p>
          <a:p>
            <a:pPr indent="-228600" lvl="0" marL="457200" rtl="0">
              <a:spcBef>
                <a:spcPts val="0"/>
              </a:spcBef>
            </a:pPr>
            <a:r>
              <a:rPr lang="es"/>
              <a:t>ladronEscondido: SequentialBehaviour que añade un TickerBehaviour de 30 segundos seguido de un WakerBehaviour. </a:t>
            </a:r>
          </a:p>
          <a:p>
            <a:pPr indent="-228600" lvl="1" marL="914400" rtl="0">
              <a:spcBef>
                <a:spcPts val="0"/>
              </a:spcBef>
            </a:pPr>
            <a:r>
              <a:rPr lang="es"/>
              <a:t>Estos behaviours conforman el tiempo en el que el ladrón está escondido.</a:t>
            </a:r>
          </a:p>
          <a:p>
            <a:pPr indent="-228600" lvl="0" marL="457200">
              <a:spcBef>
                <a:spcPts val="0"/>
              </a:spcBef>
            </a:pPr>
            <a:r>
              <a:rPr lang="es"/>
              <a:t>ladronRobando: SequentialBehaviour mediante el cual el ladrón realiza sus robos.</a:t>
            </a:r>
          </a:p>
        </p:txBody>
      </p:sp>
    </p:spTree>
  </p:cSld>
  <p:clrMapOvr>
    <a:masterClrMapping/>
  </p:clrMapOvr>
  <p:transition spd="slow">
    <p:cut/>
  </p:transition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75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Shape 76"/>
          <p:cNvSpPr txBox="1"/>
          <p:nvPr>
            <p:ph type="title"/>
          </p:nvPr>
        </p:nvSpPr>
        <p:spPr>
          <a:xfrm>
            <a:off x="311700" y="292850"/>
            <a:ext cx="8520599" cy="800999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es"/>
              <a:t>Behaviours Policia</a:t>
            </a:r>
          </a:p>
        </p:txBody>
      </p:sp>
      <p:sp>
        <p:nvSpPr>
          <p:cNvPr id="77" name="Shape 77"/>
          <p:cNvSpPr txBox="1"/>
          <p:nvPr>
            <p:ph idx="1" type="body"/>
          </p:nvPr>
        </p:nvSpPr>
        <p:spPr>
          <a:xfrm>
            <a:off x="311700" y="1228675"/>
            <a:ext cx="8520599" cy="3340199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indent="-228600" lvl="0" marL="457200" rtl="0">
              <a:spcBef>
                <a:spcPts val="0"/>
              </a:spcBef>
            </a:pPr>
            <a:r>
              <a:rPr lang="es"/>
              <a:t>policiaBehaviour: CyclicBehaviour encargado de recibir los mensajes del resto de agentes y reaccionar según lo programado.</a:t>
            </a:r>
          </a:p>
          <a:p>
            <a:pPr indent="-228600" lvl="1" marL="914400" rtl="0">
              <a:spcBef>
                <a:spcPts val="0"/>
              </a:spcBef>
            </a:pPr>
            <a:r>
              <a:rPr lang="es"/>
              <a:t>Si detecta mensaje de auxilio por parte de las víctimas, intentará atrapar al ladrón </a:t>
            </a:r>
            <a:r>
              <a:rPr lang="es" sz="1800"/>
              <a:t>(random).</a:t>
            </a:r>
          </a:p>
          <a:p>
            <a:pPr indent="-228600" lvl="1" marL="914400" rtl="0">
              <a:spcBef>
                <a:spcPts val="0"/>
              </a:spcBef>
              <a:buSzPct val="100000"/>
            </a:pPr>
            <a:r>
              <a:rPr lang="es" sz="1800"/>
              <a:t>Si recibe un mensaje de que el ladrón ha sido capturado, se destruye.</a:t>
            </a:r>
          </a:p>
          <a:p>
            <a:pPr indent="-228600" lvl="1" marL="914400" rtl="0">
              <a:spcBef>
                <a:spcPts val="0"/>
              </a:spcBef>
              <a:buSzPct val="100000"/>
            </a:pPr>
            <a:r>
              <a:rPr lang="es" sz="1800"/>
              <a:t>Si recibe un mensaje de que el ladrón ha escapado se destruye.</a:t>
            </a:r>
          </a:p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  <p:transition spd="slow">
    <p:cut/>
  </p:transition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8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Shape 82"/>
          <p:cNvSpPr txBox="1"/>
          <p:nvPr>
            <p:ph type="title"/>
          </p:nvPr>
        </p:nvSpPr>
        <p:spPr>
          <a:xfrm>
            <a:off x="311700" y="292850"/>
            <a:ext cx="8520599" cy="800999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es"/>
              <a:t>Behaviours Víctima</a:t>
            </a:r>
          </a:p>
        </p:txBody>
      </p:sp>
      <p:sp>
        <p:nvSpPr>
          <p:cNvPr id="83" name="Shape 83"/>
          <p:cNvSpPr txBox="1"/>
          <p:nvPr>
            <p:ph idx="1" type="body"/>
          </p:nvPr>
        </p:nvSpPr>
        <p:spPr>
          <a:xfrm>
            <a:off x="311700" y="1228675"/>
            <a:ext cx="8520599" cy="3340199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indent="-228600" lvl="0" marL="457200" rtl="0">
              <a:spcBef>
                <a:spcPts val="0"/>
              </a:spcBef>
            </a:pPr>
            <a:r>
              <a:rPr lang="es"/>
              <a:t>victimaCalma: OneShotBehaviour en dónde se puede detectar si el agente descubre el robo, o no (random). En caso de detectarlo, activa el behaviour victimaAlerta;</a:t>
            </a:r>
          </a:p>
          <a:p>
            <a:pPr indent="-228600" lvl="0" marL="457200">
              <a:spcBef>
                <a:spcPts val="0"/>
              </a:spcBef>
            </a:pPr>
            <a:r>
              <a:rPr lang="es"/>
              <a:t>victimaAlerta: SequentialBehaviour que notifica al policía se ha cometido un robo.</a:t>
            </a:r>
          </a:p>
        </p:txBody>
      </p:sp>
    </p:spTree>
  </p:cSld>
  <p:clrMapOvr>
    <a:masterClrMapping/>
  </p:clrMapOvr>
  <p:transition spd="slow">
    <p:cut/>
  </p:transition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87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Shape 88"/>
          <p:cNvSpPr txBox="1"/>
          <p:nvPr>
            <p:ph type="title"/>
          </p:nvPr>
        </p:nvSpPr>
        <p:spPr>
          <a:xfrm>
            <a:off x="311700" y="292850"/>
            <a:ext cx="8520599" cy="800999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es"/>
              <a:t>Behaviours Observador</a:t>
            </a:r>
          </a:p>
        </p:txBody>
      </p:sp>
      <p:sp>
        <p:nvSpPr>
          <p:cNvPr id="89" name="Shape 89"/>
          <p:cNvSpPr txBox="1"/>
          <p:nvPr>
            <p:ph idx="1" type="body"/>
          </p:nvPr>
        </p:nvSpPr>
        <p:spPr>
          <a:xfrm>
            <a:off x="311700" y="1228675"/>
            <a:ext cx="8520599" cy="3340199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indent="-228600" lvl="0" marL="457200" rtl="0">
              <a:spcBef>
                <a:spcPts val="0"/>
              </a:spcBef>
            </a:pPr>
            <a:r>
              <a:rPr lang="es"/>
              <a:t>observadorBehaviour: CyclicBehaviour encargado de recibir los mensajes del resto de agentes y reaccionar según lo programado.</a:t>
            </a:r>
          </a:p>
          <a:p>
            <a:pPr indent="-228600" lvl="1" marL="914400" rtl="0">
              <a:spcBef>
                <a:spcPts val="0"/>
              </a:spcBef>
            </a:pPr>
            <a:r>
              <a:rPr lang="es"/>
              <a:t>Si detecta mensaje de auxilio por parte de las víctimas, aumentará la probabilidad de robo en la interfaz</a:t>
            </a:r>
            <a:r>
              <a:rPr lang="es" sz="1800"/>
              <a:t>.</a:t>
            </a:r>
          </a:p>
          <a:p>
            <a:pPr indent="-228600" lvl="1" marL="914400" rtl="0">
              <a:spcBef>
                <a:spcPts val="0"/>
              </a:spcBef>
              <a:buSzPct val="100000"/>
            </a:pPr>
            <a:r>
              <a:rPr lang="es" sz="1800"/>
              <a:t>Si recibe un mensaje de que el ladrón ha robado, aumentará el número de robos realizados.</a:t>
            </a:r>
          </a:p>
          <a:p>
            <a:pPr indent="-228600" lvl="1" marL="914400" rtl="0">
              <a:spcBef>
                <a:spcPts val="0"/>
              </a:spcBef>
              <a:buSzPct val="100000"/>
            </a:pPr>
            <a:r>
              <a:rPr lang="es" sz="1800"/>
              <a:t>Si recibe un mensaje de que el ladrón ha sido atrapado se destruye.</a:t>
            </a:r>
          </a:p>
          <a:p>
            <a:pPr indent="-228600" lvl="1" marL="914400">
              <a:spcBef>
                <a:spcPts val="0"/>
              </a:spcBef>
              <a:buSzPct val="100000"/>
            </a:pPr>
            <a:r>
              <a:rPr lang="es" sz="1800"/>
              <a:t>Si el número de robos es 3 se destruye.</a:t>
            </a:r>
          </a:p>
        </p:txBody>
      </p:sp>
    </p:spTree>
  </p:cSld>
  <p:clrMapOvr>
    <a:masterClrMapping/>
  </p:clrMapOvr>
  <p:transition spd="slow">
    <p:cut/>
  </p:transition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93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Shape 94"/>
          <p:cNvSpPr txBox="1"/>
          <p:nvPr>
            <p:ph type="title"/>
          </p:nvPr>
        </p:nvSpPr>
        <p:spPr>
          <a:xfrm>
            <a:off x="311700" y="292850"/>
            <a:ext cx="8520599" cy="800999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es"/>
              <a:t>comunicación</a:t>
            </a:r>
          </a:p>
        </p:txBody>
      </p:sp>
      <p:sp>
        <p:nvSpPr>
          <p:cNvPr id="95" name="Shape 95"/>
          <p:cNvSpPr txBox="1"/>
          <p:nvPr>
            <p:ph idx="1" type="body"/>
          </p:nvPr>
        </p:nvSpPr>
        <p:spPr>
          <a:xfrm>
            <a:off x="311700" y="1228675"/>
            <a:ext cx="8520599" cy="3340199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indent="-228600" lvl="0" marL="457200" rtl="0">
              <a:spcBef>
                <a:spcPts val="0"/>
              </a:spcBef>
            </a:pPr>
            <a:r>
              <a:rPr lang="es"/>
              <a:t>Lenguaje empleado: FIPA</a:t>
            </a:r>
          </a:p>
          <a:p>
            <a:pPr rtl="0">
              <a:spcBef>
                <a:spcPts val="0"/>
              </a:spcBef>
              <a:buNone/>
            </a:pPr>
            <a:r>
              <a:rPr i="1" lang="es">
                <a:latin typeface="Consolas"/>
                <a:ea typeface="Consolas"/>
                <a:cs typeface="Consolas"/>
                <a:sym typeface="Consolas"/>
              </a:rPr>
              <a:t>sendTo(Agent sender, String content, String objetivo)</a:t>
            </a:r>
          </a:p>
          <a:p>
            <a:pPr indent="-228600" lvl="0" marL="914400" rtl="0">
              <a:spcBef>
                <a:spcPts val="0"/>
              </a:spcBef>
            </a:pPr>
            <a:r>
              <a:rPr lang="es"/>
              <a:t>Envía un mensaje a un determinado tipo de agente inteligente.</a:t>
            </a:r>
          </a:p>
          <a:p>
            <a:pPr indent="-228600" lvl="0" marL="914400" rtl="0">
              <a:spcBef>
                <a:spcPts val="0"/>
              </a:spcBef>
            </a:pPr>
            <a:r>
              <a:rPr lang="es"/>
              <a:t>Los tipos de agentes se definen en la función setup del propio agente.</a:t>
            </a:r>
          </a:p>
        </p:txBody>
      </p:sp>
    </p:spTree>
  </p:cSld>
  <p:clrMapOvr>
    <a:masterClrMapping/>
  </p:clrMapOvr>
  <p:transition spd="slow">
    <p:cut/>
  </p:transition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99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Shape 100"/>
          <p:cNvSpPr txBox="1"/>
          <p:nvPr>
            <p:ph type="title"/>
          </p:nvPr>
        </p:nvSpPr>
        <p:spPr>
          <a:xfrm>
            <a:off x="311700" y="292850"/>
            <a:ext cx="8520599" cy="800999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es"/>
              <a:t>Si Moriarty escapa...</a:t>
            </a:r>
          </a:p>
        </p:txBody>
      </p:sp>
      <p:pic>
        <p:nvPicPr>
          <p:cNvPr id="101" name="Shape 10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1093850"/>
            <a:ext cx="8604424" cy="40513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theme/theme1.xml><?xml version="1.0" encoding="utf-8"?>
<a:theme xmlns:a="http://schemas.openxmlformats.org/drawingml/2006/main" xmlns:r="http://schemas.openxmlformats.org/officeDocument/2006/relationships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beach-day">
  <a:themeElements>
    <a:clrScheme name="Beach Day">
      <a:dk1>
        <a:srgbClr val="00FDC8"/>
      </a:dk1>
      <a:lt1>
        <a:srgbClr val="FFFFFF"/>
      </a:lt1>
      <a:dk2>
        <a:srgbClr val="666666"/>
      </a:dk2>
      <a:lt2>
        <a:srgbClr val="EEEEEE"/>
      </a:lt2>
      <a:accent1>
        <a:srgbClr val="212121"/>
      </a:accent1>
      <a:accent2>
        <a:srgbClr val="455A64"/>
      </a:accent2>
      <a:accent3>
        <a:srgbClr val="78909C"/>
      </a:accent3>
      <a:accent4>
        <a:srgbClr val="7C7CE0"/>
      </a:accent4>
      <a:accent5>
        <a:srgbClr val="DB4437"/>
      </a:accent5>
      <a:accent6>
        <a:srgbClr val="F6CD4C"/>
      </a:accent6>
      <a:hlink>
        <a:srgbClr val="DB4437"/>
      </a:hlink>
      <a:folHlink>
        <a:srgbClr val="DB443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