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32FAAE-F2BF-4B9B-98D1-79BC1000B3FA}" type="datetimeFigureOut">
              <a:rPr lang="es-ES" smtClean="0"/>
              <a:pPr/>
              <a:t>21/11/2013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E20F64-EA38-4D02-BE81-3A069831033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7854696" cy="1752600"/>
          </a:xfrm>
        </p:spPr>
        <p:txBody>
          <a:bodyPr/>
          <a:lstStyle/>
          <a:p>
            <a:pPr algn="ctr"/>
            <a:endParaRPr lang="es-ES" dirty="0" smtClean="0"/>
          </a:p>
          <a:p>
            <a:pPr algn="ctr"/>
            <a:r>
              <a:rPr lang="es-ES" dirty="0" smtClean="0"/>
              <a:t>SELENE  Y  URKO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s-ES" sz="13800" dirty="0" smtClean="0"/>
              <a:t>FIESTA</a:t>
            </a:r>
            <a:endParaRPr lang="es-ES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INDICE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PERSONAJES:</a:t>
            </a:r>
          </a:p>
          <a:p>
            <a:pPr lvl="1"/>
            <a:r>
              <a:rPr lang="es-ES" dirty="0" smtClean="0"/>
              <a:t>Anfitrión</a:t>
            </a:r>
          </a:p>
          <a:p>
            <a:pPr lvl="1"/>
            <a:r>
              <a:rPr lang="es-ES" dirty="0" smtClean="0"/>
              <a:t>Invitados</a:t>
            </a:r>
          </a:p>
          <a:p>
            <a:pPr lvl="1"/>
            <a:r>
              <a:rPr lang="es-ES" dirty="0" smtClean="0"/>
              <a:t>Sirvientes</a:t>
            </a:r>
          </a:p>
          <a:p>
            <a:r>
              <a:rPr lang="es-ES" smtClean="0"/>
              <a:t>Comportamientos</a:t>
            </a:r>
            <a:endParaRPr lang="es-ES" dirty="0" smtClean="0"/>
          </a:p>
          <a:p>
            <a:r>
              <a:rPr lang="es-ES" dirty="0" smtClean="0"/>
              <a:t>Preguntas</a:t>
            </a:r>
          </a:p>
          <a:p>
            <a:r>
              <a:rPr lang="es-ES" dirty="0" smtClean="0"/>
              <a:t>Demo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928670"/>
            <a:ext cx="4447016" cy="254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29066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86190"/>
            <a:ext cx="4429124" cy="270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7 Imagen" descr="C:\Users\asus\Desktop\invitadosForma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14752"/>
            <a:ext cx="4500594" cy="283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714752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PERSONAJES: Anfitrión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INICIA LA FIESTA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ESPERA A QUE LOS INVITADOS LO SALUDEN AL ENTRAR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ACEPTARA O RECHAZARA EL OFRECIMIENTO DE LOS CAMAREROS (BEBIDA O COMIDA)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CUANDO UN INVITADO SE VA LE DA UN SALUDO DE DESPEDIDA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PERSONAJES: Invitados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ENTRARAN A LA FIESTA AL RATO DE EMPEZAR</a:t>
            </a:r>
          </a:p>
          <a:p>
            <a:r>
              <a:rPr lang="es-ES" dirty="0" smtClean="0"/>
              <a:t>REALIZARAN SALUDOS A LOS INVITADO QUE YA ESTAN EN LA FIESTA</a:t>
            </a:r>
          </a:p>
          <a:p>
            <a:r>
              <a:rPr lang="es-ES" dirty="0" smtClean="0"/>
              <a:t>RESPONDERAN A SALUDOS DE OTROS INVITADOS</a:t>
            </a:r>
          </a:p>
          <a:p>
            <a:r>
              <a:rPr lang="es-ES" dirty="0" smtClean="0"/>
              <a:t>ACEPTARA O RECHAZARA EL OFRECIMIENTO DE LOS CAMAREROS (BEBIDA O COMIDA)</a:t>
            </a:r>
          </a:p>
          <a:p>
            <a:r>
              <a:rPr lang="es-ES" dirty="0" smtClean="0"/>
              <a:t>SE IRAN CUANDO:</a:t>
            </a:r>
          </a:p>
          <a:p>
            <a:pPr lvl="1"/>
            <a:r>
              <a:rPr lang="es-ES" dirty="0" smtClean="0"/>
              <a:t>HAYAN BEBIDO MUCHO</a:t>
            </a:r>
          </a:p>
          <a:p>
            <a:pPr lvl="1"/>
            <a:r>
              <a:rPr lang="es-ES" dirty="0" smtClean="0"/>
              <a:t>HAYAN COMIDO MUCHO</a:t>
            </a:r>
          </a:p>
          <a:p>
            <a:r>
              <a:rPr lang="es-ES" dirty="0" smtClean="0"/>
              <a:t>AL IRSE SE DESPEDIRAN DEL HOST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547385" cy="236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71612"/>
            <a:ext cx="28479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PERSONAJES: Sirvientes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ES" dirty="0" smtClean="0"/>
              <a:t>LOS SIRVIENTES EMPEZARAN A TRABAJAR AL RATO DE INICIAR LA FIESTA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OFRECERAN COMIDA Y BEBIDA A LOS INVITADOS Y AL HOST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CUANDO EL HOST AYA FINALIZADO LA FIESTA DE MARCHARAN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COMPORTAMIENTOS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err="1" smtClean="0"/>
              <a:t>WakerBehaviour</a:t>
            </a:r>
            <a:endParaRPr lang="es-ES" dirty="0" smtClean="0"/>
          </a:p>
          <a:p>
            <a:pPr lvl="1"/>
            <a:r>
              <a:rPr lang="es-ES" dirty="0" err="1" smtClean="0"/>
              <a:t>OnWake</a:t>
            </a:r>
            <a:endParaRPr lang="es-ES" dirty="0" smtClean="0"/>
          </a:p>
          <a:p>
            <a:r>
              <a:rPr lang="es-ES" dirty="0" err="1" smtClean="0"/>
              <a:t>TickerBehaviour</a:t>
            </a:r>
            <a:endParaRPr lang="es-ES" dirty="0" smtClean="0"/>
          </a:p>
          <a:p>
            <a:pPr lvl="1"/>
            <a:r>
              <a:rPr lang="es-ES" dirty="0" err="1" smtClean="0"/>
              <a:t>OnTick</a:t>
            </a:r>
            <a:endParaRPr lang="es-ES" dirty="0" smtClean="0"/>
          </a:p>
          <a:p>
            <a:r>
              <a:rPr lang="es-ES" dirty="0" err="1" smtClean="0"/>
              <a:t>CyclicBehaviour</a:t>
            </a:r>
            <a:endParaRPr lang="es-ES" dirty="0" smtClean="0"/>
          </a:p>
          <a:p>
            <a:r>
              <a:rPr lang="es-ES" dirty="0" err="1" smtClean="0"/>
              <a:t>takeDown</a:t>
            </a:r>
            <a:endParaRPr lang="es-ES" dirty="0" smtClean="0"/>
          </a:p>
          <a:p>
            <a:r>
              <a:rPr lang="es-ES" dirty="0" err="1" smtClean="0"/>
              <a:t>blockingReceive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074" name="Picture 2" descr="http://www.mypatrimony.com/blog/wp-content/uploads/2012/08/impuesto-de-sucesio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596204" cy="4143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2530" name="Picture 2" descr="http://www.axosvisual.com/ImagenesBlog/de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6429420" cy="4636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150</Words>
  <Application>Microsoft Office PowerPoint</Application>
  <PresentationFormat>Presentación en pantalla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Flujo</vt:lpstr>
      <vt:lpstr>FIESTA</vt:lpstr>
      <vt:lpstr>INDICE</vt:lpstr>
      <vt:lpstr>Diapositiva 3</vt:lpstr>
      <vt:lpstr>PERSONAJES: Anfitrión </vt:lpstr>
      <vt:lpstr>PERSONAJES: Invitados</vt:lpstr>
      <vt:lpstr>PERSONAJES: Sirvientes</vt:lpstr>
      <vt:lpstr>COMPORTAMIENTOS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FIESTA</dc:title>
  <dc:creator>urko</dc:creator>
  <cp:lastModifiedBy>urko</cp:lastModifiedBy>
  <cp:revision>10</cp:revision>
  <dcterms:created xsi:type="dcterms:W3CDTF">2013-11-21T21:17:10Z</dcterms:created>
  <dcterms:modified xsi:type="dcterms:W3CDTF">2013-11-21T22:43:08Z</dcterms:modified>
</cp:coreProperties>
</file>