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5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097AD04-FC0B-4C8D-A350-5DBB998F588D}" type="datetimeFigureOut">
              <a:rPr lang="es-ES" smtClean="0"/>
              <a:t>15/11/2014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9D34B46-808F-4134-B803-BAB339F43F56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Caníbales vs Cazadores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Héctor David Aguilar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055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Mensajes entre agentes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MX" dirty="0" smtClean="0"/>
              <a:t>Un agente puede encuestar a todos preguntado por quien esta cerca de el.</a:t>
            </a:r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MX" dirty="0" smtClean="0"/>
              <a:t>“</a:t>
            </a:r>
            <a:r>
              <a:rPr lang="es-MX" dirty="0" err="1" smtClean="0"/>
              <a:t>Who:tipo:nombre:x:y</a:t>
            </a:r>
            <a:r>
              <a:rPr lang="es-MX" dirty="0" smtClean="0"/>
              <a:t>”</a:t>
            </a:r>
          </a:p>
          <a:p>
            <a:pPr marL="68580" indent="0">
              <a:buNone/>
            </a:pPr>
            <a:r>
              <a:rPr lang="es-MX" dirty="0" smtClean="0"/>
              <a:t>Al cual los agentes cercanos contestan</a:t>
            </a:r>
          </a:p>
          <a:p>
            <a:pPr marL="68580" indent="0">
              <a:buNone/>
            </a:pPr>
            <a:endParaRPr lang="es-MX" dirty="0"/>
          </a:p>
          <a:p>
            <a:pPr marL="68580" indent="0">
              <a:buNone/>
            </a:pPr>
            <a:r>
              <a:rPr lang="es-MX" dirty="0" smtClean="0"/>
              <a:t>“</a:t>
            </a:r>
            <a:r>
              <a:rPr lang="es-MX" dirty="0" err="1" smtClean="0"/>
              <a:t>Iam:tipo:nombre:x:y</a:t>
            </a:r>
            <a:r>
              <a:rPr lang="es-MX" dirty="0" smtClean="0"/>
              <a:t>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5958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Mensajes de termino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MX" dirty="0" err="1" smtClean="0"/>
              <a:t>Kill</a:t>
            </a:r>
            <a:r>
              <a:rPr lang="es-MX" dirty="0" smtClean="0"/>
              <a:t>, el agente que recibe este mensaje termina su ejecución, este es enviado por un agente contrario o por dios.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865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de encuesta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96692"/>
            <a:ext cx="3947160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7421"/>
            <a:ext cx="2302750" cy="376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852" y="2267420"/>
            <a:ext cx="2427340" cy="376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893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de </a:t>
            </a:r>
            <a:r>
              <a:rPr lang="es-MX" dirty="0" err="1" smtClean="0"/>
              <a:t>vision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223526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28765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463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de muerte</a:t>
            </a:r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2956560" cy="277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610" y="2564904"/>
            <a:ext cx="1926224" cy="301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3126"/>
            <a:ext cx="1883705" cy="29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94" y="2526899"/>
            <a:ext cx="1922026" cy="303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23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ES" dirty="0" smtClean="0"/>
              <a:t>Caníbales vs cazadores se trata de una simulación de dos grupos de agentes (cazadores y caníbales) que al encontrarse uno cerca de otro tratan de destruir a su opuesto.</a:t>
            </a:r>
          </a:p>
          <a:p>
            <a:endParaRPr lang="es-E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192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err="1" smtClean="0"/>
              <a:t>CyclicBehaviour</a:t>
            </a:r>
            <a:endParaRPr lang="es-MX" dirty="0" smtClean="0"/>
          </a:p>
          <a:p>
            <a:r>
              <a:rPr lang="es-MX" dirty="0" err="1" smtClean="0"/>
              <a:t>SequentialBehaviour</a:t>
            </a:r>
            <a:endParaRPr lang="es-MX" dirty="0" smtClean="0"/>
          </a:p>
          <a:p>
            <a:r>
              <a:rPr lang="es-MX" dirty="0" err="1" smtClean="0"/>
              <a:t>WakerBehaviour</a:t>
            </a:r>
            <a:endParaRPr lang="es-ES" dirty="0"/>
          </a:p>
          <a:p>
            <a:r>
              <a:rPr lang="es-MX" dirty="0" err="1" smtClean="0"/>
              <a:t>Behaviour</a:t>
            </a:r>
            <a:r>
              <a:rPr lang="es-MX" dirty="0" smtClean="0"/>
              <a:t> (</a:t>
            </a:r>
            <a:r>
              <a:rPr lang="es-MX" dirty="0" err="1" smtClean="0"/>
              <a:t>step</a:t>
            </a:r>
            <a:r>
              <a:rPr lang="es-MX" dirty="0" smtClean="0"/>
              <a:t> 3)</a:t>
            </a:r>
          </a:p>
          <a:p>
            <a:endParaRPr lang="es-MX" dirty="0"/>
          </a:p>
          <a:p>
            <a:endParaRPr lang="es-MX" dirty="0" smtClean="0"/>
          </a:p>
          <a:p>
            <a:pPr marL="68580" indent="0">
              <a:buNone/>
            </a:pPr>
            <a:endParaRPr lang="es-ES" dirty="0"/>
          </a:p>
          <a:p>
            <a:pPr marL="68580" indent="0">
              <a:buNone/>
            </a:pPr>
            <a:r>
              <a:rPr lang="es-ES" dirty="0" smtClean="0"/>
              <a:t>Dios: se encarga de llevar el control del mundo, su creación (creación de los agentes) y destrucción (muerte de todos los agentes), visión del mundo.</a:t>
            </a:r>
            <a:endParaRPr lang="es-MX" dirty="0" smtClean="0"/>
          </a:p>
        </p:txBody>
      </p:sp>
      <p:pic>
        <p:nvPicPr>
          <p:cNvPr id="3074" name="Picture 2" descr="C:\Users\David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3745570" cy="22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2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Caníbales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CiclycBehaviour</a:t>
            </a:r>
            <a:endParaRPr lang="es-MX" dirty="0"/>
          </a:p>
          <a:p>
            <a:r>
              <a:rPr lang="es-MX" dirty="0" err="1" smtClean="0"/>
              <a:t>TickerBehaviour</a:t>
            </a:r>
            <a:endParaRPr lang="es-ES" dirty="0"/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endParaRPr lang="es-MX" dirty="0"/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ES" dirty="0" smtClean="0"/>
              <a:t>Su objetivo es destruir a los cazadores que se encuentre</a:t>
            </a:r>
            <a:endParaRPr lang="es-ES" dirty="0"/>
          </a:p>
        </p:txBody>
      </p:sp>
      <p:pic>
        <p:nvPicPr>
          <p:cNvPr id="1026" name="Picture 2" descr="C:\Users\David\Desktop\3464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18111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88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Cazadores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CiclycBehaviour</a:t>
            </a:r>
            <a:endParaRPr lang="es-MX" dirty="0" smtClean="0"/>
          </a:p>
          <a:p>
            <a:r>
              <a:rPr lang="es-MX" dirty="0" err="1" smtClean="0"/>
              <a:t>TickerBehaviour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68580" indent="0">
              <a:buNone/>
            </a:pPr>
            <a:r>
              <a:rPr lang="es-ES" dirty="0" smtClean="0"/>
              <a:t>Su objetivo es destruir a los caníbales que se encuentre</a:t>
            </a:r>
            <a:endParaRPr lang="es-ES" dirty="0"/>
          </a:p>
        </p:txBody>
      </p:sp>
      <p:pic>
        <p:nvPicPr>
          <p:cNvPr id="2050" name="Picture 2" descr="C:\Users\David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1414859" cy="234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35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mundo….</a:t>
            </a:r>
            <a:endParaRPr lang="es-E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871362"/>
              </p:ext>
            </p:extLst>
          </p:nvPr>
        </p:nvGraphicFramePr>
        <p:xfrm>
          <a:off x="1042988" y="2324100"/>
          <a:ext cx="6777036" cy="2966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53004"/>
                <a:gridCol w="753004"/>
                <a:gridCol w="753004"/>
                <a:gridCol w="753004"/>
                <a:gridCol w="753004"/>
                <a:gridCol w="753004"/>
                <a:gridCol w="753004"/>
                <a:gridCol w="753004"/>
                <a:gridCol w="753004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65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s-MX" dirty="0" smtClean="0"/>
              <a:t>Tanto caníbales como cazadores pueden tener una visión con base a la topología de ocho vecinos, con la cual cada caníbal y cada cazador puede localizar adversarios.</a:t>
            </a:r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MX" dirty="0" smtClean="0"/>
              <a:t>Cuando un caníbal o un cazador encuentre a un adversario, se moverá a la casilla de este y le ordenará destruirse, (el primero en enviar la señal sobrevive). Si no ve nada avanza con movimiento aleatorio.</a:t>
            </a:r>
          </a:p>
          <a:p>
            <a:pPr marL="6858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962424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(función de dios)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MX" dirty="0" smtClean="0"/>
              <a:t>Dios en un principio crea todos los agentes (caníbales y cazadores), a los cuales encuesta periódicamente para dar mantenimiento a la interfaz gráfica y a los cuales en un determinado momento destruirá.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403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Comunicación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s-MX" dirty="0" smtClean="0"/>
              <a:t>La acción a realizar por un agente depende del mensaje recibido.</a:t>
            </a:r>
          </a:p>
          <a:p>
            <a:pPr marL="68580" indent="0">
              <a:buNone/>
            </a:pPr>
            <a:r>
              <a:rPr lang="es-MX" dirty="0" smtClean="0"/>
              <a:t>Pueden ser dirigidos o </a:t>
            </a:r>
            <a:r>
              <a:rPr lang="es-MX" dirty="0" err="1" smtClean="0"/>
              <a:t>broadcast</a:t>
            </a:r>
            <a:r>
              <a:rPr lang="es-MX" dirty="0" smtClean="0"/>
              <a:t>.</a:t>
            </a:r>
          </a:p>
          <a:p>
            <a:pPr marL="68580" indent="0">
              <a:buNone/>
            </a:pPr>
            <a:r>
              <a:rPr lang="es-MX" dirty="0" smtClean="0"/>
              <a:t>Así dios puede encuesta a los agentes preguntando sobre su posición con un mensaje “</a:t>
            </a:r>
            <a:r>
              <a:rPr lang="es-MX" dirty="0" err="1" smtClean="0"/>
              <a:t>Where</a:t>
            </a:r>
            <a:r>
              <a:rPr lang="es-MX" dirty="0" smtClean="0"/>
              <a:t>” a los cuales estos contestarán con un mensaje estructurado de la siguiente forma</a:t>
            </a:r>
          </a:p>
          <a:p>
            <a:pPr marL="68580" indent="0">
              <a:buNone/>
            </a:pPr>
            <a:r>
              <a:rPr lang="es-MX" dirty="0" smtClean="0"/>
              <a:t>“</a:t>
            </a:r>
            <a:r>
              <a:rPr lang="es-MX" dirty="0" err="1" smtClean="0"/>
              <a:t>In:tipo:nombre:x:y</a:t>
            </a:r>
            <a:r>
              <a:rPr lang="es-MX" dirty="0" smtClean="0"/>
              <a:t>” </a:t>
            </a:r>
          </a:p>
          <a:p>
            <a:pPr marL="68580" indent="0">
              <a:buNone/>
            </a:pPr>
            <a:r>
              <a:rPr lang="es-MX" dirty="0" smtClean="0"/>
              <a:t>Ejemplo “In:cannibal:canibal0:4:5”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0063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49</TotalTime>
  <Words>341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Caníbales vs Cazadores</vt:lpstr>
      <vt:lpstr>Objetivos</vt:lpstr>
      <vt:lpstr>Dios</vt:lpstr>
      <vt:lpstr>Caníbales</vt:lpstr>
      <vt:lpstr>Cazadores</vt:lpstr>
      <vt:lpstr>El mundo….</vt:lpstr>
      <vt:lpstr>Desarrollo</vt:lpstr>
      <vt:lpstr>Desarrollo (función de dios)</vt:lpstr>
      <vt:lpstr>Comunicación</vt:lpstr>
      <vt:lpstr>Mensajes entre agentes</vt:lpstr>
      <vt:lpstr>Mensajes de termino</vt:lpstr>
      <vt:lpstr>Proceso de encuesta</vt:lpstr>
      <vt:lpstr>Proceso de vision</vt:lpstr>
      <vt:lpstr>Proceso de muerte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Caníbales vs Cazadores</dc:title>
  <dc:creator>David</dc:creator>
  <cp:lastModifiedBy>David</cp:lastModifiedBy>
  <cp:revision>7</cp:revision>
  <dcterms:created xsi:type="dcterms:W3CDTF">2014-11-14T13:46:16Z</dcterms:created>
  <dcterms:modified xsi:type="dcterms:W3CDTF">2014-11-14T23:44:41Z</dcterms:modified>
</cp:coreProperties>
</file>